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0" r:id="rId7"/>
    <p:sldId id="258" r:id="rId8"/>
    <p:sldId id="260" r:id="rId9"/>
    <p:sldId id="261" r:id="rId10"/>
    <p:sldId id="262" r:id="rId11"/>
    <p:sldId id="269" r:id="rId12"/>
    <p:sldId id="263" r:id="rId13"/>
    <p:sldId id="264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F88AB-41F0-4EE0-BD98-7C481F98D529}" v="198" dt="2022-04-19T20:34:04.013"/>
    <p1510:client id="{2B03F397-8A79-495D-87EA-4E78B1768D64}" v="201" dt="2022-04-19T09:59:15.1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AEA418-6848-4404-8733-3425B7845F4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D58A894-7D1A-4DC1-9030-6D3DDC1156A6}">
      <dgm:prSet/>
      <dgm:spPr/>
      <dgm:t>
        <a:bodyPr/>
        <a:lstStyle/>
        <a:p>
          <a:r>
            <a:rPr lang="en-GB" dirty="0"/>
            <a:t>Cornerstone of the company's relationship with staff.</a:t>
          </a:r>
          <a:endParaRPr lang="en-US" dirty="0"/>
        </a:p>
      </dgm:t>
    </dgm:pt>
    <dgm:pt modelId="{666CC79B-CAFA-4911-9AA9-758C2D9978E8}" type="parTrans" cxnId="{472939EE-0135-43E7-B8B5-F4E97CB3553A}">
      <dgm:prSet/>
      <dgm:spPr/>
      <dgm:t>
        <a:bodyPr/>
        <a:lstStyle/>
        <a:p>
          <a:endParaRPr lang="en-US"/>
        </a:p>
      </dgm:t>
    </dgm:pt>
    <dgm:pt modelId="{858B70FE-15E5-475D-BC07-25208758DE84}" type="sibTrans" cxnId="{472939EE-0135-43E7-B8B5-F4E97CB3553A}">
      <dgm:prSet/>
      <dgm:spPr/>
      <dgm:t>
        <a:bodyPr/>
        <a:lstStyle/>
        <a:p>
          <a:endParaRPr lang="en-US"/>
        </a:p>
      </dgm:t>
    </dgm:pt>
    <dgm:pt modelId="{43FC89BB-6639-45EE-8B7F-CC298966AC5D}">
      <dgm:prSet/>
      <dgm:spPr/>
      <dgm:t>
        <a:bodyPr/>
        <a:lstStyle/>
        <a:p>
          <a:r>
            <a:rPr lang="en-GB" dirty="0"/>
            <a:t>Set out an employer’s policies, procedures and rules. </a:t>
          </a:r>
          <a:endParaRPr lang="en-US" dirty="0"/>
        </a:p>
      </dgm:t>
    </dgm:pt>
    <dgm:pt modelId="{404EDE56-B513-4D31-B3BE-51AD9BFBB815}" type="parTrans" cxnId="{2B564174-0EB1-44F4-9C65-E6B98561921A}">
      <dgm:prSet/>
      <dgm:spPr/>
      <dgm:t>
        <a:bodyPr/>
        <a:lstStyle/>
        <a:p>
          <a:endParaRPr lang="en-US"/>
        </a:p>
      </dgm:t>
    </dgm:pt>
    <dgm:pt modelId="{A9B889B5-BF0E-43E3-8A23-4DA856A46287}" type="sibTrans" cxnId="{2B564174-0EB1-44F4-9C65-E6B98561921A}">
      <dgm:prSet/>
      <dgm:spPr/>
      <dgm:t>
        <a:bodyPr/>
        <a:lstStyle/>
        <a:p>
          <a:endParaRPr lang="en-US"/>
        </a:p>
      </dgm:t>
    </dgm:pt>
    <dgm:pt modelId="{335EE6F2-798C-4119-AA93-A10A6F0F4E26}">
      <dgm:prSet/>
      <dgm:spPr/>
      <dgm:t>
        <a:bodyPr/>
        <a:lstStyle/>
        <a:p>
          <a:r>
            <a:rPr lang="en-GB" dirty="0"/>
            <a:t>Avoid drafting a new one each time. </a:t>
          </a:r>
          <a:r>
            <a:rPr lang="en-GB" dirty="0" err="1"/>
            <a:t>E.g</a:t>
          </a:r>
          <a:r>
            <a:rPr lang="en-GB" dirty="0"/>
            <a:t> if an employer has a grievance policy in its handbook, not reinventing the wheel  each time grievances are made. </a:t>
          </a:r>
          <a:endParaRPr lang="en-US" dirty="0"/>
        </a:p>
      </dgm:t>
    </dgm:pt>
    <dgm:pt modelId="{2DE3D3E5-4754-4937-AE6D-2EAF27F6504C}" type="parTrans" cxnId="{10AC917C-1493-429E-A7ED-1AC0D6EBA675}">
      <dgm:prSet/>
      <dgm:spPr/>
      <dgm:t>
        <a:bodyPr/>
        <a:lstStyle/>
        <a:p>
          <a:endParaRPr lang="en-US"/>
        </a:p>
      </dgm:t>
    </dgm:pt>
    <dgm:pt modelId="{CF5DBDC8-EAE0-40E3-AC1D-7AF5B633823B}" type="sibTrans" cxnId="{10AC917C-1493-429E-A7ED-1AC0D6EBA675}">
      <dgm:prSet/>
      <dgm:spPr/>
      <dgm:t>
        <a:bodyPr/>
        <a:lstStyle/>
        <a:p>
          <a:endParaRPr lang="en-US"/>
        </a:p>
      </dgm:t>
    </dgm:pt>
    <dgm:pt modelId="{C379FC3E-57D4-421F-879D-53F907382C5C}">
      <dgm:prSet/>
      <dgm:spPr/>
      <dgm:t>
        <a:bodyPr/>
        <a:lstStyle/>
        <a:p>
          <a:r>
            <a:rPr lang="en-GB"/>
            <a:t>An introduction to your business for new hires, provides an insights to understand your mission and values and how you work.</a:t>
          </a:r>
          <a:endParaRPr lang="en-US"/>
        </a:p>
      </dgm:t>
    </dgm:pt>
    <dgm:pt modelId="{E5307F2A-0456-4BD1-83E7-DCC1A6CFC593}" type="parTrans" cxnId="{2550492B-4F92-4CCA-971C-82EF1BAC322A}">
      <dgm:prSet/>
      <dgm:spPr/>
      <dgm:t>
        <a:bodyPr/>
        <a:lstStyle/>
        <a:p>
          <a:endParaRPr lang="en-US"/>
        </a:p>
      </dgm:t>
    </dgm:pt>
    <dgm:pt modelId="{02A7C897-7A51-467F-A29A-F0EFCBED8A5C}" type="sibTrans" cxnId="{2550492B-4F92-4CCA-971C-82EF1BAC322A}">
      <dgm:prSet/>
      <dgm:spPr/>
      <dgm:t>
        <a:bodyPr/>
        <a:lstStyle/>
        <a:p>
          <a:endParaRPr lang="en-US"/>
        </a:p>
      </dgm:t>
    </dgm:pt>
    <dgm:pt modelId="{F085C6FE-B0F1-4708-8915-5DC28611FCB4}">
      <dgm:prSet/>
      <dgm:spPr/>
      <dgm:t>
        <a:bodyPr/>
        <a:lstStyle/>
        <a:p>
          <a:r>
            <a:rPr lang="en-GB" dirty="0"/>
            <a:t>A place that employees can tun to if they need to know their rights.</a:t>
          </a:r>
          <a:endParaRPr lang="en-US" dirty="0"/>
        </a:p>
      </dgm:t>
    </dgm:pt>
    <dgm:pt modelId="{17EAD8D8-B388-4767-B4A0-A25C77DA8B7E}" type="parTrans" cxnId="{3E100E57-56C8-4349-8550-2FFE942C1D5A}">
      <dgm:prSet/>
      <dgm:spPr/>
      <dgm:t>
        <a:bodyPr/>
        <a:lstStyle/>
        <a:p>
          <a:endParaRPr lang="en-US"/>
        </a:p>
      </dgm:t>
    </dgm:pt>
    <dgm:pt modelId="{3961ACEF-D75C-4387-B468-ABE6ABED2918}" type="sibTrans" cxnId="{3E100E57-56C8-4349-8550-2FFE942C1D5A}">
      <dgm:prSet/>
      <dgm:spPr/>
      <dgm:t>
        <a:bodyPr/>
        <a:lstStyle/>
        <a:p>
          <a:endParaRPr lang="en-US"/>
        </a:p>
      </dgm:t>
    </dgm:pt>
    <dgm:pt modelId="{339E45A7-2595-4B2B-A52C-AC76D1104D95}">
      <dgm:prSet/>
      <dgm:spPr/>
      <dgm:t>
        <a:bodyPr/>
        <a:lstStyle/>
        <a:p>
          <a:r>
            <a:rPr lang="en-GB" dirty="0"/>
            <a:t>Standardised policies. Avoids having different rules for different employees. Everyone works to the same policies.</a:t>
          </a:r>
          <a:endParaRPr lang="en-US" dirty="0"/>
        </a:p>
      </dgm:t>
    </dgm:pt>
    <dgm:pt modelId="{332B2B79-F278-4749-B4C5-10C0FD51B7BD}" type="parTrans" cxnId="{330CF635-5583-4907-8D81-FEA3ECC78E09}">
      <dgm:prSet/>
      <dgm:spPr/>
      <dgm:t>
        <a:bodyPr/>
        <a:lstStyle/>
        <a:p>
          <a:endParaRPr lang="en-GB"/>
        </a:p>
      </dgm:t>
    </dgm:pt>
    <dgm:pt modelId="{7E8044B7-8E7E-486C-8DE7-65204832B941}" type="sibTrans" cxnId="{330CF635-5583-4907-8D81-FEA3ECC78E09}">
      <dgm:prSet/>
      <dgm:spPr/>
      <dgm:t>
        <a:bodyPr/>
        <a:lstStyle/>
        <a:p>
          <a:endParaRPr lang="en-GB"/>
        </a:p>
      </dgm:t>
    </dgm:pt>
    <dgm:pt modelId="{A3D1F4BA-F952-4F9F-818E-C59106EE2DF9}">
      <dgm:prSet/>
      <dgm:spPr/>
      <dgm:t>
        <a:bodyPr/>
        <a:lstStyle/>
        <a:p>
          <a:r>
            <a:rPr lang="en-GB" dirty="0"/>
            <a:t>Helps create the working culture.</a:t>
          </a:r>
          <a:endParaRPr lang="en-US" dirty="0"/>
        </a:p>
      </dgm:t>
    </dgm:pt>
    <dgm:pt modelId="{F1AB1DA4-E834-4664-8235-D0F2F1B41B8B}" type="parTrans" cxnId="{F6AA716A-4675-4A5C-9170-1D1B97017C54}">
      <dgm:prSet/>
      <dgm:spPr/>
      <dgm:t>
        <a:bodyPr/>
        <a:lstStyle/>
        <a:p>
          <a:endParaRPr lang="en-GB"/>
        </a:p>
      </dgm:t>
    </dgm:pt>
    <dgm:pt modelId="{CDFB78C5-90B1-4D7B-938F-D6CB5CD61CA9}" type="sibTrans" cxnId="{F6AA716A-4675-4A5C-9170-1D1B97017C54}">
      <dgm:prSet/>
      <dgm:spPr/>
      <dgm:t>
        <a:bodyPr/>
        <a:lstStyle/>
        <a:p>
          <a:endParaRPr lang="en-GB"/>
        </a:p>
      </dgm:t>
    </dgm:pt>
    <dgm:pt modelId="{2596D6EE-51A6-41CB-B4CF-FB29FF6419F3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GB" dirty="0"/>
            <a:t>Employees know what they have to do, </a:t>
          </a:r>
          <a:r>
            <a:rPr lang="en-GB" dirty="0" err="1"/>
            <a:t>e.g</a:t>
          </a:r>
          <a:r>
            <a:rPr lang="en-GB" dirty="0"/>
            <a:t> how to request a holiday or what to do if they are off sick.</a:t>
          </a:r>
        </a:p>
      </dgm:t>
    </dgm:pt>
    <dgm:pt modelId="{0B138A18-0689-42FA-85E7-BC727A7913A4}" type="parTrans" cxnId="{659490DC-26BC-4FBF-88C5-7E7872C6E73C}">
      <dgm:prSet/>
      <dgm:spPr/>
      <dgm:t>
        <a:bodyPr/>
        <a:lstStyle/>
        <a:p>
          <a:endParaRPr lang="en-GB"/>
        </a:p>
      </dgm:t>
    </dgm:pt>
    <dgm:pt modelId="{87F2A7BB-211E-45F8-96B9-FF835206937C}" type="sibTrans" cxnId="{659490DC-26BC-4FBF-88C5-7E7872C6E73C}">
      <dgm:prSet/>
      <dgm:spPr/>
      <dgm:t>
        <a:bodyPr/>
        <a:lstStyle/>
        <a:p>
          <a:endParaRPr lang="en-GB"/>
        </a:p>
      </dgm:t>
    </dgm:pt>
    <dgm:pt modelId="{1070C08F-D8B8-4406-BB5B-2343613836B1}">
      <dgm:prSet/>
      <dgm:spPr/>
      <dgm:t>
        <a:bodyPr/>
        <a:lstStyle/>
        <a:p>
          <a:pPr>
            <a:buFont typeface="Times New Roman" panose="02020603050405020304" pitchFamily="18" charset="0"/>
            <a:buChar char="•"/>
          </a:pPr>
          <a:r>
            <a:rPr lang="en-GB" dirty="0"/>
            <a:t>Creates efficiency.</a:t>
          </a:r>
        </a:p>
      </dgm:t>
    </dgm:pt>
    <dgm:pt modelId="{858FC623-E027-4B93-8F8F-DA9E530C00C3}" type="parTrans" cxnId="{9DF067F6-0966-4F40-BA35-A0014C2C57FC}">
      <dgm:prSet/>
      <dgm:spPr/>
      <dgm:t>
        <a:bodyPr/>
        <a:lstStyle/>
        <a:p>
          <a:endParaRPr lang="en-GB"/>
        </a:p>
      </dgm:t>
    </dgm:pt>
    <dgm:pt modelId="{1554862C-1DFD-4BD0-A1D3-6C477F0AF0A2}" type="sibTrans" cxnId="{9DF067F6-0966-4F40-BA35-A0014C2C57FC}">
      <dgm:prSet/>
      <dgm:spPr/>
      <dgm:t>
        <a:bodyPr/>
        <a:lstStyle/>
        <a:p>
          <a:endParaRPr lang="en-GB"/>
        </a:p>
      </dgm:t>
    </dgm:pt>
    <dgm:pt modelId="{C55325AC-BF8D-4ADF-97C8-8E72AE0DA58E}" type="pres">
      <dgm:prSet presAssocID="{51AEA418-6848-4404-8733-3425B7845F44}" presName="diagram" presStyleCnt="0">
        <dgm:presLayoutVars>
          <dgm:dir/>
          <dgm:resizeHandles val="exact"/>
        </dgm:presLayoutVars>
      </dgm:prSet>
      <dgm:spPr/>
    </dgm:pt>
    <dgm:pt modelId="{4C15E03B-97E6-4B5A-9FC3-B69FCC597665}" type="pres">
      <dgm:prSet presAssocID="{DD58A894-7D1A-4DC1-9030-6D3DDC1156A6}" presName="node" presStyleLbl="node1" presStyleIdx="0" presStyleCnt="9">
        <dgm:presLayoutVars>
          <dgm:bulletEnabled val="1"/>
        </dgm:presLayoutVars>
      </dgm:prSet>
      <dgm:spPr/>
    </dgm:pt>
    <dgm:pt modelId="{77048BBA-FC8A-48C0-A369-7724F30EE510}" type="pres">
      <dgm:prSet presAssocID="{858B70FE-15E5-475D-BC07-25208758DE84}" presName="sibTrans" presStyleCnt="0"/>
      <dgm:spPr/>
    </dgm:pt>
    <dgm:pt modelId="{073F6D8E-4064-4D75-9CFB-C3B9A0947170}" type="pres">
      <dgm:prSet presAssocID="{43FC89BB-6639-45EE-8B7F-CC298966AC5D}" presName="node" presStyleLbl="node1" presStyleIdx="1" presStyleCnt="9">
        <dgm:presLayoutVars>
          <dgm:bulletEnabled val="1"/>
        </dgm:presLayoutVars>
      </dgm:prSet>
      <dgm:spPr/>
    </dgm:pt>
    <dgm:pt modelId="{1BA2EBBB-D97E-4975-A8BF-28C514064BB1}" type="pres">
      <dgm:prSet presAssocID="{A9B889B5-BF0E-43E3-8A23-4DA856A46287}" presName="sibTrans" presStyleCnt="0"/>
      <dgm:spPr/>
    </dgm:pt>
    <dgm:pt modelId="{D44DCE82-FFB1-4FDA-9D8D-7C0C6ACC64A4}" type="pres">
      <dgm:prSet presAssocID="{339E45A7-2595-4B2B-A52C-AC76D1104D95}" presName="node" presStyleLbl="node1" presStyleIdx="2" presStyleCnt="9">
        <dgm:presLayoutVars>
          <dgm:bulletEnabled val="1"/>
        </dgm:presLayoutVars>
      </dgm:prSet>
      <dgm:spPr/>
    </dgm:pt>
    <dgm:pt modelId="{A0D4BC67-5BFB-4F0B-9E00-B39E76EEB620}" type="pres">
      <dgm:prSet presAssocID="{7E8044B7-8E7E-486C-8DE7-65204832B941}" presName="sibTrans" presStyleCnt="0"/>
      <dgm:spPr/>
    </dgm:pt>
    <dgm:pt modelId="{76FFE93B-FF4F-41B1-9FF4-D0BD04F40607}" type="pres">
      <dgm:prSet presAssocID="{335EE6F2-798C-4119-AA93-A10A6F0F4E26}" presName="node" presStyleLbl="node1" presStyleIdx="3" presStyleCnt="9">
        <dgm:presLayoutVars>
          <dgm:bulletEnabled val="1"/>
        </dgm:presLayoutVars>
      </dgm:prSet>
      <dgm:spPr/>
    </dgm:pt>
    <dgm:pt modelId="{D15945DE-0D2E-480D-91F7-DBD01D0E632C}" type="pres">
      <dgm:prSet presAssocID="{CF5DBDC8-EAE0-40E3-AC1D-7AF5B633823B}" presName="sibTrans" presStyleCnt="0"/>
      <dgm:spPr/>
    </dgm:pt>
    <dgm:pt modelId="{95721D70-6363-4653-9C5E-11173FB9BBB8}" type="pres">
      <dgm:prSet presAssocID="{2596D6EE-51A6-41CB-B4CF-FB29FF6419F3}" presName="node" presStyleLbl="node1" presStyleIdx="4" presStyleCnt="9">
        <dgm:presLayoutVars>
          <dgm:bulletEnabled val="1"/>
        </dgm:presLayoutVars>
      </dgm:prSet>
      <dgm:spPr/>
    </dgm:pt>
    <dgm:pt modelId="{6B927A0D-6399-498D-AA68-B1B7AE5F25B5}" type="pres">
      <dgm:prSet presAssocID="{87F2A7BB-211E-45F8-96B9-FF835206937C}" presName="sibTrans" presStyleCnt="0"/>
      <dgm:spPr/>
    </dgm:pt>
    <dgm:pt modelId="{4868ED58-00F0-4CB8-950B-3AB9BB7E9E3F}" type="pres">
      <dgm:prSet presAssocID="{1070C08F-D8B8-4406-BB5B-2343613836B1}" presName="node" presStyleLbl="node1" presStyleIdx="5" presStyleCnt="9">
        <dgm:presLayoutVars>
          <dgm:bulletEnabled val="1"/>
        </dgm:presLayoutVars>
      </dgm:prSet>
      <dgm:spPr/>
    </dgm:pt>
    <dgm:pt modelId="{619D163E-22A0-454B-9D9E-431291FD159A}" type="pres">
      <dgm:prSet presAssocID="{1554862C-1DFD-4BD0-A1D3-6C477F0AF0A2}" presName="sibTrans" presStyleCnt="0"/>
      <dgm:spPr/>
    </dgm:pt>
    <dgm:pt modelId="{38623538-FBEC-413D-BCF8-0CCDD43E1F5B}" type="pres">
      <dgm:prSet presAssocID="{A3D1F4BA-F952-4F9F-818E-C59106EE2DF9}" presName="node" presStyleLbl="node1" presStyleIdx="6" presStyleCnt="9">
        <dgm:presLayoutVars>
          <dgm:bulletEnabled val="1"/>
        </dgm:presLayoutVars>
      </dgm:prSet>
      <dgm:spPr/>
    </dgm:pt>
    <dgm:pt modelId="{66C90472-73BA-4A14-8F68-AAB5AC17D25F}" type="pres">
      <dgm:prSet presAssocID="{CDFB78C5-90B1-4D7B-938F-D6CB5CD61CA9}" presName="sibTrans" presStyleCnt="0"/>
      <dgm:spPr/>
    </dgm:pt>
    <dgm:pt modelId="{359003C9-510C-4786-90A8-DFE8DCB40FA6}" type="pres">
      <dgm:prSet presAssocID="{C379FC3E-57D4-421F-879D-53F907382C5C}" presName="node" presStyleLbl="node1" presStyleIdx="7" presStyleCnt="9">
        <dgm:presLayoutVars>
          <dgm:bulletEnabled val="1"/>
        </dgm:presLayoutVars>
      </dgm:prSet>
      <dgm:spPr/>
    </dgm:pt>
    <dgm:pt modelId="{4D537DD5-CAD1-49D8-A0C0-6D1EE619D13C}" type="pres">
      <dgm:prSet presAssocID="{02A7C897-7A51-467F-A29A-F0EFCBED8A5C}" presName="sibTrans" presStyleCnt="0"/>
      <dgm:spPr/>
    </dgm:pt>
    <dgm:pt modelId="{F40B865A-2251-4A8C-BDF8-5D91B2C3DD0A}" type="pres">
      <dgm:prSet presAssocID="{F085C6FE-B0F1-4708-8915-5DC28611FCB4}" presName="node" presStyleLbl="node1" presStyleIdx="8" presStyleCnt="9">
        <dgm:presLayoutVars>
          <dgm:bulletEnabled val="1"/>
        </dgm:presLayoutVars>
      </dgm:prSet>
      <dgm:spPr/>
    </dgm:pt>
  </dgm:ptLst>
  <dgm:cxnLst>
    <dgm:cxn modelId="{491CA302-F5CB-411E-84E5-0787447698C8}" type="presOf" srcId="{51AEA418-6848-4404-8733-3425B7845F44}" destId="{C55325AC-BF8D-4ADF-97C8-8E72AE0DA58E}" srcOrd="0" destOrd="0" presId="urn:microsoft.com/office/officeart/2005/8/layout/default"/>
    <dgm:cxn modelId="{497C7A2A-3E2B-44B5-B9D7-A780A81BAF3F}" type="presOf" srcId="{335EE6F2-798C-4119-AA93-A10A6F0F4E26}" destId="{76FFE93B-FF4F-41B1-9FF4-D0BD04F40607}" srcOrd="0" destOrd="0" presId="urn:microsoft.com/office/officeart/2005/8/layout/default"/>
    <dgm:cxn modelId="{2550492B-4F92-4CCA-971C-82EF1BAC322A}" srcId="{51AEA418-6848-4404-8733-3425B7845F44}" destId="{C379FC3E-57D4-421F-879D-53F907382C5C}" srcOrd="7" destOrd="0" parTransId="{E5307F2A-0456-4BD1-83E7-DCC1A6CFC593}" sibTransId="{02A7C897-7A51-467F-A29A-F0EFCBED8A5C}"/>
    <dgm:cxn modelId="{FF0E2935-3AE6-4F3E-8B1C-7258C447ECC6}" type="presOf" srcId="{DD58A894-7D1A-4DC1-9030-6D3DDC1156A6}" destId="{4C15E03B-97E6-4B5A-9FC3-B69FCC597665}" srcOrd="0" destOrd="0" presId="urn:microsoft.com/office/officeart/2005/8/layout/default"/>
    <dgm:cxn modelId="{330CF635-5583-4907-8D81-FEA3ECC78E09}" srcId="{51AEA418-6848-4404-8733-3425B7845F44}" destId="{339E45A7-2595-4B2B-A52C-AC76D1104D95}" srcOrd="2" destOrd="0" parTransId="{332B2B79-F278-4749-B4C5-10C0FD51B7BD}" sibTransId="{7E8044B7-8E7E-486C-8DE7-65204832B941}"/>
    <dgm:cxn modelId="{E67C125C-3063-49D3-814D-C3FB67C149D4}" type="presOf" srcId="{A3D1F4BA-F952-4F9F-818E-C59106EE2DF9}" destId="{38623538-FBEC-413D-BCF8-0CCDD43E1F5B}" srcOrd="0" destOrd="0" presId="urn:microsoft.com/office/officeart/2005/8/layout/default"/>
    <dgm:cxn modelId="{8F662F66-63A5-44BB-9F0A-744590C5E2A7}" type="presOf" srcId="{F085C6FE-B0F1-4708-8915-5DC28611FCB4}" destId="{F40B865A-2251-4A8C-BDF8-5D91B2C3DD0A}" srcOrd="0" destOrd="0" presId="urn:microsoft.com/office/officeart/2005/8/layout/default"/>
    <dgm:cxn modelId="{F6AA716A-4675-4A5C-9170-1D1B97017C54}" srcId="{51AEA418-6848-4404-8733-3425B7845F44}" destId="{A3D1F4BA-F952-4F9F-818E-C59106EE2DF9}" srcOrd="6" destOrd="0" parTransId="{F1AB1DA4-E834-4664-8235-D0F2F1B41B8B}" sibTransId="{CDFB78C5-90B1-4D7B-938F-D6CB5CD61CA9}"/>
    <dgm:cxn modelId="{2B564174-0EB1-44F4-9C65-E6B98561921A}" srcId="{51AEA418-6848-4404-8733-3425B7845F44}" destId="{43FC89BB-6639-45EE-8B7F-CC298966AC5D}" srcOrd="1" destOrd="0" parTransId="{404EDE56-B513-4D31-B3BE-51AD9BFBB815}" sibTransId="{A9B889B5-BF0E-43E3-8A23-4DA856A46287}"/>
    <dgm:cxn modelId="{3E100E57-56C8-4349-8550-2FFE942C1D5A}" srcId="{51AEA418-6848-4404-8733-3425B7845F44}" destId="{F085C6FE-B0F1-4708-8915-5DC28611FCB4}" srcOrd="8" destOrd="0" parTransId="{17EAD8D8-B388-4767-B4A0-A25C77DA8B7E}" sibTransId="{3961ACEF-D75C-4387-B468-ABE6ABED2918}"/>
    <dgm:cxn modelId="{DF822378-B1B5-460F-A57F-0E5ADD399010}" type="presOf" srcId="{C379FC3E-57D4-421F-879D-53F907382C5C}" destId="{359003C9-510C-4786-90A8-DFE8DCB40FA6}" srcOrd="0" destOrd="0" presId="urn:microsoft.com/office/officeart/2005/8/layout/default"/>
    <dgm:cxn modelId="{10AC917C-1493-429E-A7ED-1AC0D6EBA675}" srcId="{51AEA418-6848-4404-8733-3425B7845F44}" destId="{335EE6F2-798C-4119-AA93-A10A6F0F4E26}" srcOrd="3" destOrd="0" parTransId="{2DE3D3E5-4754-4937-AE6D-2EAF27F6504C}" sibTransId="{CF5DBDC8-EAE0-40E3-AC1D-7AF5B633823B}"/>
    <dgm:cxn modelId="{8AAFE995-37DD-41DD-A892-A22BFFFD756B}" type="presOf" srcId="{339E45A7-2595-4B2B-A52C-AC76D1104D95}" destId="{D44DCE82-FFB1-4FDA-9D8D-7C0C6ACC64A4}" srcOrd="0" destOrd="0" presId="urn:microsoft.com/office/officeart/2005/8/layout/default"/>
    <dgm:cxn modelId="{2E05B9C8-C0DC-4953-9427-616464C12C34}" type="presOf" srcId="{2596D6EE-51A6-41CB-B4CF-FB29FF6419F3}" destId="{95721D70-6363-4653-9C5E-11173FB9BBB8}" srcOrd="0" destOrd="0" presId="urn:microsoft.com/office/officeart/2005/8/layout/default"/>
    <dgm:cxn modelId="{392F72CC-B317-4C2F-A614-0E484A9D01ED}" type="presOf" srcId="{43FC89BB-6639-45EE-8B7F-CC298966AC5D}" destId="{073F6D8E-4064-4D75-9CFB-C3B9A0947170}" srcOrd="0" destOrd="0" presId="urn:microsoft.com/office/officeart/2005/8/layout/default"/>
    <dgm:cxn modelId="{659490DC-26BC-4FBF-88C5-7E7872C6E73C}" srcId="{51AEA418-6848-4404-8733-3425B7845F44}" destId="{2596D6EE-51A6-41CB-B4CF-FB29FF6419F3}" srcOrd="4" destOrd="0" parTransId="{0B138A18-0689-42FA-85E7-BC727A7913A4}" sibTransId="{87F2A7BB-211E-45F8-96B9-FF835206937C}"/>
    <dgm:cxn modelId="{042977E5-01DC-4510-8927-4E4D4C1A8390}" type="presOf" srcId="{1070C08F-D8B8-4406-BB5B-2343613836B1}" destId="{4868ED58-00F0-4CB8-950B-3AB9BB7E9E3F}" srcOrd="0" destOrd="0" presId="urn:microsoft.com/office/officeart/2005/8/layout/default"/>
    <dgm:cxn modelId="{472939EE-0135-43E7-B8B5-F4E97CB3553A}" srcId="{51AEA418-6848-4404-8733-3425B7845F44}" destId="{DD58A894-7D1A-4DC1-9030-6D3DDC1156A6}" srcOrd="0" destOrd="0" parTransId="{666CC79B-CAFA-4911-9AA9-758C2D9978E8}" sibTransId="{858B70FE-15E5-475D-BC07-25208758DE84}"/>
    <dgm:cxn modelId="{9DF067F6-0966-4F40-BA35-A0014C2C57FC}" srcId="{51AEA418-6848-4404-8733-3425B7845F44}" destId="{1070C08F-D8B8-4406-BB5B-2343613836B1}" srcOrd="5" destOrd="0" parTransId="{858FC623-E027-4B93-8F8F-DA9E530C00C3}" sibTransId="{1554862C-1DFD-4BD0-A1D3-6C477F0AF0A2}"/>
    <dgm:cxn modelId="{80F0AB05-89A4-4ABF-A763-2639645ABA72}" type="presParOf" srcId="{C55325AC-BF8D-4ADF-97C8-8E72AE0DA58E}" destId="{4C15E03B-97E6-4B5A-9FC3-B69FCC597665}" srcOrd="0" destOrd="0" presId="urn:microsoft.com/office/officeart/2005/8/layout/default"/>
    <dgm:cxn modelId="{8D40DBE8-DF29-4A43-AAF4-0B54F694C8C7}" type="presParOf" srcId="{C55325AC-BF8D-4ADF-97C8-8E72AE0DA58E}" destId="{77048BBA-FC8A-48C0-A369-7724F30EE510}" srcOrd="1" destOrd="0" presId="urn:microsoft.com/office/officeart/2005/8/layout/default"/>
    <dgm:cxn modelId="{56952C26-519D-4917-B70B-A270142631DA}" type="presParOf" srcId="{C55325AC-BF8D-4ADF-97C8-8E72AE0DA58E}" destId="{073F6D8E-4064-4D75-9CFB-C3B9A0947170}" srcOrd="2" destOrd="0" presId="urn:microsoft.com/office/officeart/2005/8/layout/default"/>
    <dgm:cxn modelId="{2A4D523A-8FC5-4A75-9099-20617A1BC560}" type="presParOf" srcId="{C55325AC-BF8D-4ADF-97C8-8E72AE0DA58E}" destId="{1BA2EBBB-D97E-4975-A8BF-28C514064BB1}" srcOrd="3" destOrd="0" presId="urn:microsoft.com/office/officeart/2005/8/layout/default"/>
    <dgm:cxn modelId="{AB97A20D-A6DE-40CE-941E-AEA8E10381F1}" type="presParOf" srcId="{C55325AC-BF8D-4ADF-97C8-8E72AE0DA58E}" destId="{D44DCE82-FFB1-4FDA-9D8D-7C0C6ACC64A4}" srcOrd="4" destOrd="0" presId="urn:microsoft.com/office/officeart/2005/8/layout/default"/>
    <dgm:cxn modelId="{766582CA-7018-4E6C-A7DC-E9BCA39840C9}" type="presParOf" srcId="{C55325AC-BF8D-4ADF-97C8-8E72AE0DA58E}" destId="{A0D4BC67-5BFB-4F0B-9E00-B39E76EEB620}" srcOrd="5" destOrd="0" presId="urn:microsoft.com/office/officeart/2005/8/layout/default"/>
    <dgm:cxn modelId="{39B15098-BB18-4069-BA33-D59A07F520DC}" type="presParOf" srcId="{C55325AC-BF8D-4ADF-97C8-8E72AE0DA58E}" destId="{76FFE93B-FF4F-41B1-9FF4-D0BD04F40607}" srcOrd="6" destOrd="0" presId="urn:microsoft.com/office/officeart/2005/8/layout/default"/>
    <dgm:cxn modelId="{DF98B425-81D0-40BE-87FC-13FD40FEFDB8}" type="presParOf" srcId="{C55325AC-BF8D-4ADF-97C8-8E72AE0DA58E}" destId="{D15945DE-0D2E-480D-91F7-DBD01D0E632C}" srcOrd="7" destOrd="0" presId="urn:microsoft.com/office/officeart/2005/8/layout/default"/>
    <dgm:cxn modelId="{085FF389-0391-4D2A-9D4C-E7B01B3EA747}" type="presParOf" srcId="{C55325AC-BF8D-4ADF-97C8-8E72AE0DA58E}" destId="{95721D70-6363-4653-9C5E-11173FB9BBB8}" srcOrd="8" destOrd="0" presId="urn:microsoft.com/office/officeart/2005/8/layout/default"/>
    <dgm:cxn modelId="{E8D8231F-5BB3-4C53-A7DB-326DD8409E4C}" type="presParOf" srcId="{C55325AC-BF8D-4ADF-97C8-8E72AE0DA58E}" destId="{6B927A0D-6399-498D-AA68-B1B7AE5F25B5}" srcOrd="9" destOrd="0" presId="urn:microsoft.com/office/officeart/2005/8/layout/default"/>
    <dgm:cxn modelId="{6D9EB2DE-C210-493F-BE87-11F962FEA862}" type="presParOf" srcId="{C55325AC-BF8D-4ADF-97C8-8E72AE0DA58E}" destId="{4868ED58-00F0-4CB8-950B-3AB9BB7E9E3F}" srcOrd="10" destOrd="0" presId="urn:microsoft.com/office/officeart/2005/8/layout/default"/>
    <dgm:cxn modelId="{5F197164-0C5D-4B4F-A4E2-6BF34ACCCBFB}" type="presParOf" srcId="{C55325AC-BF8D-4ADF-97C8-8E72AE0DA58E}" destId="{619D163E-22A0-454B-9D9E-431291FD159A}" srcOrd="11" destOrd="0" presId="urn:microsoft.com/office/officeart/2005/8/layout/default"/>
    <dgm:cxn modelId="{E75D1EFC-7556-4D2E-B6C0-5D32415058B7}" type="presParOf" srcId="{C55325AC-BF8D-4ADF-97C8-8E72AE0DA58E}" destId="{38623538-FBEC-413D-BCF8-0CCDD43E1F5B}" srcOrd="12" destOrd="0" presId="urn:microsoft.com/office/officeart/2005/8/layout/default"/>
    <dgm:cxn modelId="{FF78C208-D1FF-450A-9251-37644042A822}" type="presParOf" srcId="{C55325AC-BF8D-4ADF-97C8-8E72AE0DA58E}" destId="{66C90472-73BA-4A14-8F68-AAB5AC17D25F}" srcOrd="13" destOrd="0" presId="urn:microsoft.com/office/officeart/2005/8/layout/default"/>
    <dgm:cxn modelId="{7767ADA3-B513-4277-BF7A-C12B37EBDC8A}" type="presParOf" srcId="{C55325AC-BF8D-4ADF-97C8-8E72AE0DA58E}" destId="{359003C9-510C-4786-90A8-DFE8DCB40FA6}" srcOrd="14" destOrd="0" presId="urn:microsoft.com/office/officeart/2005/8/layout/default"/>
    <dgm:cxn modelId="{28BC37E8-786B-4344-81B5-0CD0FC0C2A66}" type="presParOf" srcId="{C55325AC-BF8D-4ADF-97C8-8E72AE0DA58E}" destId="{4D537DD5-CAD1-49D8-A0C0-6D1EE619D13C}" srcOrd="15" destOrd="0" presId="urn:microsoft.com/office/officeart/2005/8/layout/default"/>
    <dgm:cxn modelId="{2B72651C-272C-4C0C-A7B1-FEA0329FAF83}" type="presParOf" srcId="{C55325AC-BF8D-4ADF-97C8-8E72AE0DA58E}" destId="{F40B865A-2251-4A8C-BDF8-5D91B2C3DD0A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DBDE0C-0ACD-481F-9002-8795C060FE9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5F75162-D32E-4E33-8F20-7CCC2F1389A2}">
      <dgm:prSet/>
      <dgm:spPr/>
      <dgm:t>
        <a:bodyPr/>
        <a:lstStyle/>
        <a:p>
          <a:r>
            <a:rPr lang="en-GB"/>
            <a:t>Not a legal requirement to have a handbook.</a:t>
          </a:r>
          <a:endParaRPr lang="en-US"/>
        </a:p>
      </dgm:t>
    </dgm:pt>
    <dgm:pt modelId="{2B78FB3C-5D39-43B8-933F-6105378587A9}" type="parTrans" cxnId="{94B68FB8-29BC-4913-823D-4349AFA6FB3F}">
      <dgm:prSet/>
      <dgm:spPr/>
      <dgm:t>
        <a:bodyPr/>
        <a:lstStyle/>
        <a:p>
          <a:endParaRPr lang="en-US"/>
        </a:p>
      </dgm:t>
    </dgm:pt>
    <dgm:pt modelId="{9C071D2D-BA75-44C6-A556-83C5FFDBE9CC}" type="sibTrans" cxnId="{94B68FB8-29BC-4913-823D-4349AFA6FB3F}">
      <dgm:prSet/>
      <dgm:spPr/>
      <dgm:t>
        <a:bodyPr/>
        <a:lstStyle/>
        <a:p>
          <a:endParaRPr lang="en-US"/>
        </a:p>
      </dgm:t>
    </dgm:pt>
    <dgm:pt modelId="{102B1F8D-FBC8-4319-AFF4-8785FA48F321}">
      <dgm:prSet/>
      <dgm:spPr/>
      <dgm:t>
        <a:bodyPr/>
        <a:lstStyle/>
        <a:p>
          <a:r>
            <a:rPr lang="en-GB" dirty="0"/>
            <a:t>It is a legal requirement to have the following policies:</a:t>
          </a:r>
          <a:endParaRPr lang="en-US" dirty="0"/>
        </a:p>
      </dgm:t>
    </dgm:pt>
    <dgm:pt modelId="{37E29EE2-A701-41A2-BFED-37D058B20232}" type="parTrans" cxnId="{FCFAAF88-2936-406C-8724-8B391D61DE4F}">
      <dgm:prSet/>
      <dgm:spPr/>
      <dgm:t>
        <a:bodyPr/>
        <a:lstStyle/>
        <a:p>
          <a:endParaRPr lang="en-US"/>
        </a:p>
      </dgm:t>
    </dgm:pt>
    <dgm:pt modelId="{7E768CDD-B53A-44E7-9DE6-BB03C2AADEB4}" type="sibTrans" cxnId="{FCFAAF88-2936-406C-8724-8B391D61DE4F}">
      <dgm:prSet/>
      <dgm:spPr/>
      <dgm:t>
        <a:bodyPr/>
        <a:lstStyle/>
        <a:p>
          <a:endParaRPr lang="en-US"/>
        </a:p>
      </dgm:t>
    </dgm:pt>
    <dgm:pt modelId="{DD3672F6-D097-4A68-AE58-5D56242F6BE4}">
      <dgm:prSet/>
      <dgm:spPr/>
      <dgm:t>
        <a:bodyPr/>
        <a:lstStyle/>
        <a:p>
          <a:r>
            <a:rPr lang="en-GB" dirty="0"/>
            <a:t>Health and safety policy statement- if more than 5 staff.</a:t>
          </a:r>
          <a:endParaRPr lang="en-US" dirty="0"/>
        </a:p>
      </dgm:t>
    </dgm:pt>
    <dgm:pt modelId="{FA9EAEC1-F1A1-4B47-854E-1DBD31CA47F1}" type="parTrans" cxnId="{EC0690BE-9C94-4892-951B-D338DC923294}">
      <dgm:prSet/>
      <dgm:spPr/>
      <dgm:t>
        <a:bodyPr/>
        <a:lstStyle/>
        <a:p>
          <a:endParaRPr lang="en-US"/>
        </a:p>
      </dgm:t>
    </dgm:pt>
    <dgm:pt modelId="{ADD96FA5-2C3A-4B3C-B0B1-2DAD70968F27}" type="sibTrans" cxnId="{EC0690BE-9C94-4892-951B-D338DC923294}">
      <dgm:prSet/>
      <dgm:spPr/>
      <dgm:t>
        <a:bodyPr/>
        <a:lstStyle/>
        <a:p>
          <a:endParaRPr lang="en-US"/>
        </a:p>
      </dgm:t>
    </dgm:pt>
    <dgm:pt modelId="{7B2443E0-C2F3-4DAB-831B-7A5A84059B8F}">
      <dgm:prSet/>
      <dgm:spPr/>
      <dgm:t>
        <a:bodyPr/>
        <a:lstStyle/>
        <a:p>
          <a:r>
            <a:rPr lang="en-GB" dirty="0"/>
            <a:t>Disciplinary and grievance policies and procedures.</a:t>
          </a:r>
          <a:endParaRPr lang="en-US" dirty="0"/>
        </a:p>
      </dgm:t>
    </dgm:pt>
    <dgm:pt modelId="{3CF08E36-2125-4146-97EE-CC7725E1196D}" type="parTrans" cxnId="{44D6BFF7-38B2-4F1F-BEDA-18425A25B90F}">
      <dgm:prSet/>
      <dgm:spPr/>
      <dgm:t>
        <a:bodyPr/>
        <a:lstStyle/>
        <a:p>
          <a:endParaRPr lang="en-US"/>
        </a:p>
      </dgm:t>
    </dgm:pt>
    <dgm:pt modelId="{0B81BB09-49E2-4C26-8236-BF5DC5BDD08A}" type="sibTrans" cxnId="{44D6BFF7-38B2-4F1F-BEDA-18425A25B90F}">
      <dgm:prSet/>
      <dgm:spPr/>
      <dgm:t>
        <a:bodyPr/>
        <a:lstStyle/>
        <a:p>
          <a:endParaRPr lang="en-US"/>
        </a:p>
      </dgm:t>
    </dgm:pt>
    <dgm:pt modelId="{D974172F-1FF1-4879-9FB1-A7928889CE28}">
      <dgm:prSet/>
      <dgm:spPr/>
      <dgm:t>
        <a:bodyPr/>
        <a:lstStyle/>
        <a:p>
          <a:r>
            <a:rPr lang="en-GB" dirty="0"/>
            <a:t>Data protection-to demonstrate safe storage of employee's data.</a:t>
          </a:r>
          <a:endParaRPr lang="en-US" dirty="0"/>
        </a:p>
      </dgm:t>
    </dgm:pt>
    <dgm:pt modelId="{A2D2A5DA-DF22-4097-8FB5-880770DE3D55}" type="parTrans" cxnId="{A9452741-46F4-4639-B9A8-9BF7C92F5D4E}">
      <dgm:prSet/>
      <dgm:spPr/>
      <dgm:t>
        <a:bodyPr/>
        <a:lstStyle/>
        <a:p>
          <a:endParaRPr lang="en-US"/>
        </a:p>
      </dgm:t>
    </dgm:pt>
    <dgm:pt modelId="{3DC21C44-32A5-4931-8B86-98F71785E7E1}" type="sibTrans" cxnId="{A9452741-46F4-4639-B9A8-9BF7C92F5D4E}">
      <dgm:prSet/>
      <dgm:spPr/>
      <dgm:t>
        <a:bodyPr/>
        <a:lstStyle/>
        <a:p>
          <a:endParaRPr lang="en-US"/>
        </a:p>
      </dgm:t>
    </dgm:pt>
    <dgm:pt modelId="{DEDC9DD9-8241-42F2-839E-EB7D1D73A139}">
      <dgm:prSet/>
      <dgm:spPr/>
      <dgm:t>
        <a:bodyPr/>
        <a:lstStyle/>
        <a:p>
          <a:r>
            <a:rPr lang="en-GB" dirty="0"/>
            <a:t>Whistle-blowing if the employer is a local authority/PLC/US listed.</a:t>
          </a:r>
          <a:endParaRPr lang="en-US" dirty="0"/>
        </a:p>
      </dgm:t>
    </dgm:pt>
    <dgm:pt modelId="{6F86E929-38D9-4214-9602-ED74F07D048B}" type="parTrans" cxnId="{DE1C1AA5-6ECC-4D08-B580-B1C255D73323}">
      <dgm:prSet/>
      <dgm:spPr/>
      <dgm:t>
        <a:bodyPr/>
        <a:lstStyle/>
        <a:p>
          <a:endParaRPr lang="en-US"/>
        </a:p>
      </dgm:t>
    </dgm:pt>
    <dgm:pt modelId="{397FF70C-2294-4F92-BDF9-2C529B2B66C4}" type="sibTrans" cxnId="{DE1C1AA5-6ECC-4D08-B580-B1C255D73323}">
      <dgm:prSet/>
      <dgm:spPr/>
      <dgm:t>
        <a:bodyPr/>
        <a:lstStyle/>
        <a:p>
          <a:endParaRPr lang="en-US"/>
        </a:p>
      </dgm:t>
    </dgm:pt>
    <dgm:pt modelId="{90E7EB70-3E05-4976-89FE-8C3076B9D26C}" type="pres">
      <dgm:prSet presAssocID="{A8DBDE0C-0ACD-481F-9002-8795C060FE9F}" presName="linear" presStyleCnt="0">
        <dgm:presLayoutVars>
          <dgm:animLvl val="lvl"/>
          <dgm:resizeHandles val="exact"/>
        </dgm:presLayoutVars>
      </dgm:prSet>
      <dgm:spPr/>
    </dgm:pt>
    <dgm:pt modelId="{DE0EA243-DB06-4E2B-B93E-97A64B78F35C}" type="pres">
      <dgm:prSet presAssocID="{E5F75162-D32E-4E33-8F20-7CCC2F1389A2}" presName="parentText" presStyleLbl="node1" presStyleIdx="0" presStyleCnt="2" custLinFactY="-1969" custLinFactNeighborX="70" custLinFactNeighborY="-100000">
        <dgm:presLayoutVars>
          <dgm:chMax val="0"/>
          <dgm:bulletEnabled val="1"/>
        </dgm:presLayoutVars>
      </dgm:prSet>
      <dgm:spPr/>
    </dgm:pt>
    <dgm:pt modelId="{2722679D-4C12-4947-A742-CCFE32110E0A}" type="pres">
      <dgm:prSet presAssocID="{9C071D2D-BA75-44C6-A556-83C5FFDBE9CC}" presName="spacer" presStyleCnt="0"/>
      <dgm:spPr/>
    </dgm:pt>
    <dgm:pt modelId="{5819AAC4-0FE5-4B57-A6FA-2DA3A0B16947}" type="pres">
      <dgm:prSet presAssocID="{102B1F8D-FBC8-4319-AFF4-8785FA48F321}" presName="parentText" presStyleLbl="node1" presStyleIdx="1" presStyleCnt="2" custLinFactNeighborX="140" custLinFactNeighborY="-3916">
        <dgm:presLayoutVars>
          <dgm:chMax val="0"/>
          <dgm:bulletEnabled val="1"/>
        </dgm:presLayoutVars>
      </dgm:prSet>
      <dgm:spPr/>
    </dgm:pt>
    <dgm:pt modelId="{B6684AE8-A46C-4475-B3F7-3AC1C4558549}" type="pres">
      <dgm:prSet presAssocID="{102B1F8D-FBC8-4319-AFF4-8785FA48F321}" presName="childText" presStyleLbl="revTx" presStyleIdx="0" presStyleCnt="1" custLinFactNeighborY="4789">
        <dgm:presLayoutVars>
          <dgm:bulletEnabled val="1"/>
        </dgm:presLayoutVars>
      </dgm:prSet>
      <dgm:spPr/>
    </dgm:pt>
  </dgm:ptLst>
  <dgm:cxnLst>
    <dgm:cxn modelId="{A9452741-46F4-4639-B9A8-9BF7C92F5D4E}" srcId="{102B1F8D-FBC8-4319-AFF4-8785FA48F321}" destId="{D974172F-1FF1-4879-9FB1-A7928889CE28}" srcOrd="2" destOrd="0" parTransId="{A2D2A5DA-DF22-4097-8FB5-880770DE3D55}" sibTransId="{3DC21C44-32A5-4931-8B86-98F71785E7E1}"/>
    <dgm:cxn modelId="{71E9B342-9DA5-4F8C-9575-AE2CCA1EBE4D}" type="presOf" srcId="{E5F75162-D32E-4E33-8F20-7CCC2F1389A2}" destId="{DE0EA243-DB06-4E2B-B93E-97A64B78F35C}" srcOrd="0" destOrd="0" presId="urn:microsoft.com/office/officeart/2005/8/layout/vList2"/>
    <dgm:cxn modelId="{1853F857-2F06-4654-9E65-E13FDBEFC159}" type="presOf" srcId="{7B2443E0-C2F3-4DAB-831B-7A5A84059B8F}" destId="{B6684AE8-A46C-4475-B3F7-3AC1C4558549}" srcOrd="0" destOrd="1" presId="urn:microsoft.com/office/officeart/2005/8/layout/vList2"/>
    <dgm:cxn modelId="{38D52B80-06E7-4DB6-8910-0DD73B214C8B}" type="presOf" srcId="{DD3672F6-D097-4A68-AE58-5D56242F6BE4}" destId="{B6684AE8-A46C-4475-B3F7-3AC1C4558549}" srcOrd="0" destOrd="0" presId="urn:microsoft.com/office/officeart/2005/8/layout/vList2"/>
    <dgm:cxn modelId="{FCFAAF88-2936-406C-8724-8B391D61DE4F}" srcId="{A8DBDE0C-0ACD-481F-9002-8795C060FE9F}" destId="{102B1F8D-FBC8-4319-AFF4-8785FA48F321}" srcOrd="1" destOrd="0" parTransId="{37E29EE2-A701-41A2-BFED-37D058B20232}" sibTransId="{7E768CDD-B53A-44E7-9DE6-BB03C2AADEB4}"/>
    <dgm:cxn modelId="{DE1C1AA5-6ECC-4D08-B580-B1C255D73323}" srcId="{102B1F8D-FBC8-4319-AFF4-8785FA48F321}" destId="{DEDC9DD9-8241-42F2-839E-EB7D1D73A139}" srcOrd="3" destOrd="0" parTransId="{6F86E929-38D9-4214-9602-ED74F07D048B}" sibTransId="{397FF70C-2294-4F92-BDF9-2C529B2B66C4}"/>
    <dgm:cxn modelId="{94B68FB8-29BC-4913-823D-4349AFA6FB3F}" srcId="{A8DBDE0C-0ACD-481F-9002-8795C060FE9F}" destId="{E5F75162-D32E-4E33-8F20-7CCC2F1389A2}" srcOrd="0" destOrd="0" parTransId="{2B78FB3C-5D39-43B8-933F-6105378587A9}" sibTransId="{9C071D2D-BA75-44C6-A556-83C5FFDBE9CC}"/>
    <dgm:cxn modelId="{C5C995B8-C227-4C61-B4D3-B4C4D7F8A7C5}" type="presOf" srcId="{102B1F8D-FBC8-4319-AFF4-8785FA48F321}" destId="{5819AAC4-0FE5-4B57-A6FA-2DA3A0B16947}" srcOrd="0" destOrd="0" presId="urn:microsoft.com/office/officeart/2005/8/layout/vList2"/>
    <dgm:cxn modelId="{EC0690BE-9C94-4892-951B-D338DC923294}" srcId="{102B1F8D-FBC8-4319-AFF4-8785FA48F321}" destId="{DD3672F6-D097-4A68-AE58-5D56242F6BE4}" srcOrd="0" destOrd="0" parTransId="{FA9EAEC1-F1A1-4B47-854E-1DBD31CA47F1}" sibTransId="{ADD96FA5-2C3A-4B3C-B0B1-2DAD70968F27}"/>
    <dgm:cxn modelId="{CDFBEAD7-09A4-4F43-9A23-5A08C7BD0484}" type="presOf" srcId="{DEDC9DD9-8241-42F2-839E-EB7D1D73A139}" destId="{B6684AE8-A46C-4475-B3F7-3AC1C4558549}" srcOrd="0" destOrd="3" presId="urn:microsoft.com/office/officeart/2005/8/layout/vList2"/>
    <dgm:cxn modelId="{5D0BA2E9-A065-423A-88EC-D8CACD57429B}" type="presOf" srcId="{A8DBDE0C-0ACD-481F-9002-8795C060FE9F}" destId="{90E7EB70-3E05-4976-89FE-8C3076B9D26C}" srcOrd="0" destOrd="0" presId="urn:microsoft.com/office/officeart/2005/8/layout/vList2"/>
    <dgm:cxn modelId="{E106A4EF-FCC9-43CF-99FB-F3BF3DEE2DB3}" type="presOf" srcId="{D974172F-1FF1-4879-9FB1-A7928889CE28}" destId="{B6684AE8-A46C-4475-B3F7-3AC1C4558549}" srcOrd="0" destOrd="2" presId="urn:microsoft.com/office/officeart/2005/8/layout/vList2"/>
    <dgm:cxn modelId="{44D6BFF7-38B2-4F1F-BEDA-18425A25B90F}" srcId="{102B1F8D-FBC8-4319-AFF4-8785FA48F321}" destId="{7B2443E0-C2F3-4DAB-831B-7A5A84059B8F}" srcOrd="1" destOrd="0" parTransId="{3CF08E36-2125-4146-97EE-CC7725E1196D}" sibTransId="{0B81BB09-49E2-4C26-8236-BF5DC5BDD08A}"/>
    <dgm:cxn modelId="{DA88E68A-E772-47A4-A1F8-2A692135257C}" type="presParOf" srcId="{90E7EB70-3E05-4976-89FE-8C3076B9D26C}" destId="{DE0EA243-DB06-4E2B-B93E-97A64B78F35C}" srcOrd="0" destOrd="0" presId="urn:microsoft.com/office/officeart/2005/8/layout/vList2"/>
    <dgm:cxn modelId="{BE4C48EE-9DA0-4C72-A7FF-2C97A2ACADE7}" type="presParOf" srcId="{90E7EB70-3E05-4976-89FE-8C3076B9D26C}" destId="{2722679D-4C12-4947-A742-CCFE32110E0A}" srcOrd="1" destOrd="0" presId="urn:microsoft.com/office/officeart/2005/8/layout/vList2"/>
    <dgm:cxn modelId="{01FCF60D-A4F4-4EDB-AB42-7C954EB95E9E}" type="presParOf" srcId="{90E7EB70-3E05-4976-89FE-8C3076B9D26C}" destId="{5819AAC4-0FE5-4B57-A6FA-2DA3A0B16947}" srcOrd="2" destOrd="0" presId="urn:microsoft.com/office/officeart/2005/8/layout/vList2"/>
    <dgm:cxn modelId="{641FF551-CA39-4130-86F0-43C5D2DF6DAC}" type="presParOf" srcId="{90E7EB70-3E05-4976-89FE-8C3076B9D26C}" destId="{B6684AE8-A46C-4475-B3F7-3AC1C455854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D218CF-E352-47FA-B2FA-219BD0F8295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CD44E91-F52B-4B7E-A57E-977AAA7FAF97}">
      <dgm:prSet/>
      <dgm:spPr/>
      <dgm:t>
        <a:bodyPr/>
        <a:lstStyle/>
        <a:p>
          <a:r>
            <a:rPr lang="en-GB"/>
            <a:t>Introduction </a:t>
          </a:r>
          <a:endParaRPr lang="en-US"/>
        </a:p>
      </dgm:t>
    </dgm:pt>
    <dgm:pt modelId="{06FD1C90-3D53-4D3D-AC9E-6A3E2C01CA91}" type="parTrans" cxnId="{D33DECE9-1745-48BD-9412-76A63914F569}">
      <dgm:prSet/>
      <dgm:spPr/>
      <dgm:t>
        <a:bodyPr/>
        <a:lstStyle/>
        <a:p>
          <a:endParaRPr lang="en-US"/>
        </a:p>
      </dgm:t>
    </dgm:pt>
    <dgm:pt modelId="{AC5642EA-5BBC-4011-9C76-3E9140FD9F1A}" type="sibTrans" cxnId="{D33DECE9-1745-48BD-9412-76A63914F569}">
      <dgm:prSet/>
      <dgm:spPr/>
      <dgm:t>
        <a:bodyPr/>
        <a:lstStyle/>
        <a:p>
          <a:endParaRPr lang="en-US"/>
        </a:p>
      </dgm:t>
    </dgm:pt>
    <dgm:pt modelId="{EE2F4B55-B7C5-47F3-80B4-36BF11F977B1}">
      <dgm:prSet/>
      <dgm:spPr/>
      <dgm:t>
        <a:bodyPr/>
        <a:lstStyle/>
        <a:p>
          <a:r>
            <a:rPr lang="en-GB"/>
            <a:t>Sickness absence reporting and long term sickness</a:t>
          </a:r>
          <a:endParaRPr lang="en-US"/>
        </a:p>
      </dgm:t>
    </dgm:pt>
    <dgm:pt modelId="{D3AB0032-D99A-4E57-94E0-E23EB61EF15D}" type="parTrans" cxnId="{18FD5830-54E6-48B9-BAF9-AD3AC5636550}">
      <dgm:prSet/>
      <dgm:spPr/>
      <dgm:t>
        <a:bodyPr/>
        <a:lstStyle/>
        <a:p>
          <a:endParaRPr lang="en-US"/>
        </a:p>
      </dgm:t>
    </dgm:pt>
    <dgm:pt modelId="{A09DE77B-93D5-47AF-8560-1FA62F1F4325}" type="sibTrans" cxnId="{18FD5830-54E6-48B9-BAF9-AD3AC5636550}">
      <dgm:prSet/>
      <dgm:spPr/>
      <dgm:t>
        <a:bodyPr/>
        <a:lstStyle/>
        <a:p>
          <a:endParaRPr lang="en-US"/>
        </a:p>
      </dgm:t>
    </dgm:pt>
    <dgm:pt modelId="{E7C224C1-EF44-481D-A459-3049F57CE5A5}">
      <dgm:prSet/>
      <dgm:spPr/>
      <dgm:t>
        <a:bodyPr/>
        <a:lstStyle/>
        <a:p>
          <a:r>
            <a:rPr lang="en-GB"/>
            <a:t>Holiday</a:t>
          </a:r>
          <a:endParaRPr lang="en-US"/>
        </a:p>
      </dgm:t>
    </dgm:pt>
    <dgm:pt modelId="{2EF433CA-1D40-4637-86FE-392B441473DE}" type="parTrans" cxnId="{E0048317-F804-4DDC-851F-C422A0360885}">
      <dgm:prSet/>
      <dgm:spPr/>
      <dgm:t>
        <a:bodyPr/>
        <a:lstStyle/>
        <a:p>
          <a:endParaRPr lang="en-US"/>
        </a:p>
      </dgm:t>
    </dgm:pt>
    <dgm:pt modelId="{07E671AC-1063-451D-8F31-CA690E0A9C46}" type="sibTrans" cxnId="{E0048317-F804-4DDC-851F-C422A0360885}">
      <dgm:prSet/>
      <dgm:spPr/>
      <dgm:t>
        <a:bodyPr/>
        <a:lstStyle/>
        <a:p>
          <a:endParaRPr lang="en-US"/>
        </a:p>
      </dgm:t>
    </dgm:pt>
    <dgm:pt modelId="{6FE5A19D-0EF2-4ACC-87DE-A4F51F2FD134}">
      <dgm:prSet/>
      <dgm:spPr/>
      <dgm:t>
        <a:bodyPr/>
        <a:lstStyle/>
        <a:p>
          <a:r>
            <a:rPr lang="en-GB"/>
            <a:t>Cars, if staff required to drive</a:t>
          </a:r>
          <a:endParaRPr lang="en-US"/>
        </a:p>
      </dgm:t>
    </dgm:pt>
    <dgm:pt modelId="{F35275B6-9303-483F-B778-6F131C7DCB6C}" type="parTrans" cxnId="{A94F4CED-75A9-4DEC-9574-744DF03CF6EA}">
      <dgm:prSet/>
      <dgm:spPr/>
      <dgm:t>
        <a:bodyPr/>
        <a:lstStyle/>
        <a:p>
          <a:endParaRPr lang="en-US"/>
        </a:p>
      </dgm:t>
    </dgm:pt>
    <dgm:pt modelId="{2BB5B83A-E68D-4A90-8990-6D8346EF94AB}" type="sibTrans" cxnId="{A94F4CED-75A9-4DEC-9574-744DF03CF6EA}">
      <dgm:prSet/>
      <dgm:spPr/>
      <dgm:t>
        <a:bodyPr/>
        <a:lstStyle/>
        <a:p>
          <a:endParaRPr lang="en-US"/>
        </a:p>
      </dgm:t>
    </dgm:pt>
    <dgm:pt modelId="{1AC69F4A-FA58-4BA7-B298-6902959BAE8F}">
      <dgm:prSet/>
      <dgm:spPr/>
      <dgm:t>
        <a:bodyPr/>
        <a:lstStyle/>
        <a:p>
          <a:r>
            <a:rPr lang="en-GB"/>
            <a:t>Family friendly rights-Maternity/paternity/adoption/parental leave</a:t>
          </a:r>
          <a:endParaRPr lang="en-US"/>
        </a:p>
      </dgm:t>
    </dgm:pt>
    <dgm:pt modelId="{B80C0DAF-8A6D-4C24-87E2-9E37847DE30C}" type="parTrans" cxnId="{608A514F-DC20-481F-997B-87FD96CF449B}">
      <dgm:prSet/>
      <dgm:spPr/>
      <dgm:t>
        <a:bodyPr/>
        <a:lstStyle/>
        <a:p>
          <a:endParaRPr lang="en-US"/>
        </a:p>
      </dgm:t>
    </dgm:pt>
    <dgm:pt modelId="{FBF24D1A-C1C1-4A30-825D-AC991EBF0C18}" type="sibTrans" cxnId="{608A514F-DC20-481F-997B-87FD96CF449B}">
      <dgm:prSet/>
      <dgm:spPr/>
      <dgm:t>
        <a:bodyPr/>
        <a:lstStyle/>
        <a:p>
          <a:endParaRPr lang="en-US"/>
        </a:p>
      </dgm:t>
    </dgm:pt>
    <dgm:pt modelId="{DAAFBB57-04BB-4B6A-87B0-A50E42EF4F0D}">
      <dgm:prSet/>
      <dgm:spPr/>
      <dgm:t>
        <a:bodyPr/>
        <a:lstStyle/>
        <a:p>
          <a:r>
            <a:rPr lang="en-GB"/>
            <a:t>Alcohol and substance misuse. How to deal with someone suspected of turning up for work under the influence. </a:t>
          </a:r>
          <a:endParaRPr lang="en-US"/>
        </a:p>
      </dgm:t>
    </dgm:pt>
    <dgm:pt modelId="{E5CA5823-F879-48EC-BB07-F287D5D585AC}" type="parTrans" cxnId="{C9EE2A6E-9226-4CED-961D-B7AF1C76A093}">
      <dgm:prSet/>
      <dgm:spPr/>
      <dgm:t>
        <a:bodyPr/>
        <a:lstStyle/>
        <a:p>
          <a:endParaRPr lang="en-US"/>
        </a:p>
      </dgm:t>
    </dgm:pt>
    <dgm:pt modelId="{2DBCB9D3-278E-4A88-B38B-92D216206063}" type="sibTrans" cxnId="{C9EE2A6E-9226-4CED-961D-B7AF1C76A093}">
      <dgm:prSet/>
      <dgm:spPr/>
      <dgm:t>
        <a:bodyPr/>
        <a:lstStyle/>
        <a:p>
          <a:endParaRPr lang="en-US"/>
        </a:p>
      </dgm:t>
    </dgm:pt>
    <dgm:pt modelId="{85E651C5-6D61-40A3-98AB-2910E7D6F34D}">
      <dgm:prSet/>
      <dgm:spPr/>
      <dgm:t>
        <a:bodyPr/>
        <a:lstStyle/>
        <a:p>
          <a:r>
            <a:rPr lang="en-GB"/>
            <a:t>Smoking at work</a:t>
          </a:r>
          <a:endParaRPr lang="en-US"/>
        </a:p>
      </dgm:t>
    </dgm:pt>
    <dgm:pt modelId="{F7C66C5F-9409-4086-B5FD-6B645C7522C9}" type="parTrans" cxnId="{3E164642-6165-4CF0-8CB6-FD11E11F63C2}">
      <dgm:prSet/>
      <dgm:spPr/>
      <dgm:t>
        <a:bodyPr/>
        <a:lstStyle/>
        <a:p>
          <a:endParaRPr lang="en-US"/>
        </a:p>
      </dgm:t>
    </dgm:pt>
    <dgm:pt modelId="{53ECFBD9-30E8-4487-8E4D-FF6095DB2325}" type="sibTrans" cxnId="{3E164642-6165-4CF0-8CB6-FD11E11F63C2}">
      <dgm:prSet/>
      <dgm:spPr/>
      <dgm:t>
        <a:bodyPr/>
        <a:lstStyle/>
        <a:p>
          <a:endParaRPr lang="en-US"/>
        </a:p>
      </dgm:t>
    </dgm:pt>
    <dgm:pt modelId="{8F6117B1-74E2-4A0E-B50E-3F7D0197FD52}">
      <dgm:prSet/>
      <dgm:spPr/>
      <dgm:t>
        <a:bodyPr/>
        <a:lstStyle/>
        <a:p>
          <a:r>
            <a:rPr lang="en-GB"/>
            <a:t>Stress </a:t>
          </a:r>
          <a:endParaRPr lang="en-US"/>
        </a:p>
      </dgm:t>
    </dgm:pt>
    <dgm:pt modelId="{04A1E1B4-AE0C-480B-ABF6-84FDAA96DFE4}" type="parTrans" cxnId="{E0081E8C-CB11-4928-8E71-F84A8B7B68A0}">
      <dgm:prSet/>
      <dgm:spPr/>
      <dgm:t>
        <a:bodyPr/>
        <a:lstStyle/>
        <a:p>
          <a:endParaRPr lang="en-US"/>
        </a:p>
      </dgm:t>
    </dgm:pt>
    <dgm:pt modelId="{FB32D4BD-8190-411A-8E59-E620F88997C2}" type="sibTrans" cxnId="{E0081E8C-CB11-4928-8E71-F84A8B7B68A0}">
      <dgm:prSet/>
      <dgm:spPr/>
      <dgm:t>
        <a:bodyPr/>
        <a:lstStyle/>
        <a:p>
          <a:endParaRPr lang="en-US"/>
        </a:p>
      </dgm:t>
    </dgm:pt>
    <dgm:pt modelId="{18984B70-9A32-41A4-8C99-8130238287C4}">
      <dgm:prSet/>
      <dgm:spPr/>
      <dgm:t>
        <a:bodyPr/>
        <a:lstStyle/>
        <a:p>
          <a:r>
            <a:rPr lang="en-GB"/>
            <a:t>Dress and appearance</a:t>
          </a:r>
          <a:endParaRPr lang="en-US"/>
        </a:p>
      </dgm:t>
    </dgm:pt>
    <dgm:pt modelId="{4926ADA2-A311-4C76-BA9F-E49F8713289F}" type="parTrans" cxnId="{664FCAE5-C0FD-439E-B6F6-8B39F48AFEDC}">
      <dgm:prSet/>
      <dgm:spPr/>
      <dgm:t>
        <a:bodyPr/>
        <a:lstStyle/>
        <a:p>
          <a:endParaRPr lang="en-US"/>
        </a:p>
      </dgm:t>
    </dgm:pt>
    <dgm:pt modelId="{62B348E8-9022-4FC5-BE65-529518479633}" type="sibTrans" cxnId="{664FCAE5-C0FD-439E-B6F6-8B39F48AFEDC}">
      <dgm:prSet/>
      <dgm:spPr/>
      <dgm:t>
        <a:bodyPr/>
        <a:lstStyle/>
        <a:p>
          <a:endParaRPr lang="en-US"/>
        </a:p>
      </dgm:t>
    </dgm:pt>
    <dgm:pt modelId="{3F8A1F39-FF22-450D-A2BC-AC8DA5956F69}" type="pres">
      <dgm:prSet presAssocID="{A4D218CF-E352-47FA-B2FA-219BD0F82955}" presName="linear" presStyleCnt="0">
        <dgm:presLayoutVars>
          <dgm:animLvl val="lvl"/>
          <dgm:resizeHandles val="exact"/>
        </dgm:presLayoutVars>
      </dgm:prSet>
      <dgm:spPr/>
    </dgm:pt>
    <dgm:pt modelId="{BD86328A-B810-45D0-84AE-A00A31402649}" type="pres">
      <dgm:prSet presAssocID="{8CD44E91-F52B-4B7E-A57E-977AAA7FAF97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0D0A6F01-3EF8-4C52-B188-0C0A1440423F}" type="pres">
      <dgm:prSet presAssocID="{AC5642EA-5BBC-4011-9C76-3E9140FD9F1A}" presName="spacer" presStyleCnt="0"/>
      <dgm:spPr/>
    </dgm:pt>
    <dgm:pt modelId="{A4B0BD95-AB50-40A7-9CA6-AFD7DC079049}" type="pres">
      <dgm:prSet presAssocID="{EE2F4B55-B7C5-47F3-80B4-36BF11F977B1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76ECBAF1-5B3E-4BD2-8E97-EA111565A637}" type="pres">
      <dgm:prSet presAssocID="{A09DE77B-93D5-47AF-8560-1FA62F1F4325}" presName="spacer" presStyleCnt="0"/>
      <dgm:spPr/>
    </dgm:pt>
    <dgm:pt modelId="{FB71DA7A-44D8-4935-835E-54DF7785BBE8}" type="pres">
      <dgm:prSet presAssocID="{E7C224C1-EF44-481D-A459-3049F57CE5A5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6CDC5F3A-4A6D-45A8-B239-8D7E560FA50B}" type="pres">
      <dgm:prSet presAssocID="{07E671AC-1063-451D-8F31-CA690E0A9C46}" presName="spacer" presStyleCnt="0"/>
      <dgm:spPr/>
    </dgm:pt>
    <dgm:pt modelId="{F734B4CF-F0A7-4875-8990-E5975F87E680}" type="pres">
      <dgm:prSet presAssocID="{6FE5A19D-0EF2-4ACC-87DE-A4F51F2FD134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70F2AD63-86A1-4AA5-8ADA-F1A214D59B0B}" type="pres">
      <dgm:prSet presAssocID="{2BB5B83A-E68D-4A90-8990-6D8346EF94AB}" presName="spacer" presStyleCnt="0"/>
      <dgm:spPr/>
    </dgm:pt>
    <dgm:pt modelId="{3C3DB07D-A850-4726-9DE7-67DFD849DF44}" type="pres">
      <dgm:prSet presAssocID="{1AC69F4A-FA58-4BA7-B298-6902959BAE8F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B19E3485-9133-4E8A-804A-B73D845C8BE9}" type="pres">
      <dgm:prSet presAssocID="{FBF24D1A-C1C1-4A30-825D-AC991EBF0C18}" presName="spacer" presStyleCnt="0"/>
      <dgm:spPr/>
    </dgm:pt>
    <dgm:pt modelId="{D5704442-C659-4139-ABA9-523CFDF996FA}" type="pres">
      <dgm:prSet presAssocID="{DAAFBB57-04BB-4B6A-87B0-A50E42EF4F0D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B1E2F585-D911-44A3-985B-B24F266D0382}" type="pres">
      <dgm:prSet presAssocID="{2DBCB9D3-278E-4A88-B38B-92D216206063}" presName="spacer" presStyleCnt="0"/>
      <dgm:spPr/>
    </dgm:pt>
    <dgm:pt modelId="{80BAE95F-BB76-493C-B87B-B512D36728C6}" type="pres">
      <dgm:prSet presAssocID="{85E651C5-6D61-40A3-98AB-2910E7D6F34D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4EDB1624-1166-4522-A560-3A579F356526}" type="pres">
      <dgm:prSet presAssocID="{53ECFBD9-30E8-4487-8E4D-FF6095DB2325}" presName="spacer" presStyleCnt="0"/>
      <dgm:spPr/>
    </dgm:pt>
    <dgm:pt modelId="{D9F64A38-6FA4-4684-8C1B-AD5BD40C5026}" type="pres">
      <dgm:prSet presAssocID="{8F6117B1-74E2-4A0E-B50E-3F7D0197FD52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A644B5A9-0B1C-4B3C-8E83-5CAA1C922CC7}" type="pres">
      <dgm:prSet presAssocID="{FB32D4BD-8190-411A-8E59-E620F88997C2}" presName="spacer" presStyleCnt="0"/>
      <dgm:spPr/>
    </dgm:pt>
    <dgm:pt modelId="{44AED1B2-23BC-4BCF-9E0B-8899EF436F2B}" type="pres">
      <dgm:prSet presAssocID="{18984B70-9A32-41A4-8C99-8130238287C4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E6EF3400-AB21-4EFD-ADA1-957F8704E8DD}" type="presOf" srcId="{8F6117B1-74E2-4A0E-B50E-3F7D0197FD52}" destId="{D9F64A38-6FA4-4684-8C1B-AD5BD40C5026}" srcOrd="0" destOrd="0" presId="urn:microsoft.com/office/officeart/2005/8/layout/vList2"/>
    <dgm:cxn modelId="{F5EAB905-14D9-49C8-924F-223A818A87E1}" type="presOf" srcId="{E7C224C1-EF44-481D-A459-3049F57CE5A5}" destId="{FB71DA7A-44D8-4935-835E-54DF7785BBE8}" srcOrd="0" destOrd="0" presId="urn:microsoft.com/office/officeart/2005/8/layout/vList2"/>
    <dgm:cxn modelId="{E0048317-F804-4DDC-851F-C422A0360885}" srcId="{A4D218CF-E352-47FA-B2FA-219BD0F82955}" destId="{E7C224C1-EF44-481D-A459-3049F57CE5A5}" srcOrd="2" destOrd="0" parTransId="{2EF433CA-1D40-4637-86FE-392B441473DE}" sibTransId="{07E671AC-1063-451D-8F31-CA690E0A9C46}"/>
    <dgm:cxn modelId="{18FD5830-54E6-48B9-BAF9-AD3AC5636550}" srcId="{A4D218CF-E352-47FA-B2FA-219BD0F82955}" destId="{EE2F4B55-B7C5-47F3-80B4-36BF11F977B1}" srcOrd="1" destOrd="0" parTransId="{D3AB0032-D99A-4E57-94E0-E23EB61EF15D}" sibTransId="{A09DE77B-93D5-47AF-8560-1FA62F1F4325}"/>
    <dgm:cxn modelId="{AD2B0531-8509-4FC0-B223-5272A65692FE}" type="presOf" srcId="{1AC69F4A-FA58-4BA7-B298-6902959BAE8F}" destId="{3C3DB07D-A850-4726-9DE7-67DFD849DF44}" srcOrd="0" destOrd="0" presId="urn:microsoft.com/office/officeart/2005/8/layout/vList2"/>
    <dgm:cxn modelId="{3E164642-6165-4CF0-8CB6-FD11E11F63C2}" srcId="{A4D218CF-E352-47FA-B2FA-219BD0F82955}" destId="{85E651C5-6D61-40A3-98AB-2910E7D6F34D}" srcOrd="6" destOrd="0" parTransId="{F7C66C5F-9409-4086-B5FD-6B645C7522C9}" sibTransId="{53ECFBD9-30E8-4487-8E4D-FF6095DB2325}"/>
    <dgm:cxn modelId="{5ACC7866-A276-4907-8D19-D081BBCBF7AF}" type="presOf" srcId="{18984B70-9A32-41A4-8C99-8130238287C4}" destId="{44AED1B2-23BC-4BCF-9E0B-8899EF436F2B}" srcOrd="0" destOrd="0" presId="urn:microsoft.com/office/officeart/2005/8/layout/vList2"/>
    <dgm:cxn modelId="{C9EE2A6E-9226-4CED-961D-B7AF1C76A093}" srcId="{A4D218CF-E352-47FA-B2FA-219BD0F82955}" destId="{DAAFBB57-04BB-4B6A-87B0-A50E42EF4F0D}" srcOrd="5" destOrd="0" parTransId="{E5CA5823-F879-48EC-BB07-F287D5D585AC}" sibTransId="{2DBCB9D3-278E-4A88-B38B-92D216206063}"/>
    <dgm:cxn modelId="{608A514F-DC20-481F-997B-87FD96CF449B}" srcId="{A4D218CF-E352-47FA-B2FA-219BD0F82955}" destId="{1AC69F4A-FA58-4BA7-B298-6902959BAE8F}" srcOrd="4" destOrd="0" parTransId="{B80C0DAF-8A6D-4C24-87E2-9E37847DE30C}" sibTransId="{FBF24D1A-C1C1-4A30-825D-AC991EBF0C18}"/>
    <dgm:cxn modelId="{2C5D6350-43F4-4381-875D-8AEAAD79244F}" type="presOf" srcId="{A4D218CF-E352-47FA-B2FA-219BD0F82955}" destId="{3F8A1F39-FF22-450D-A2BC-AC8DA5956F69}" srcOrd="0" destOrd="0" presId="urn:microsoft.com/office/officeart/2005/8/layout/vList2"/>
    <dgm:cxn modelId="{8D202073-1BE0-4621-83C9-D80FDE98D4EE}" type="presOf" srcId="{8CD44E91-F52B-4B7E-A57E-977AAA7FAF97}" destId="{BD86328A-B810-45D0-84AE-A00A31402649}" srcOrd="0" destOrd="0" presId="urn:microsoft.com/office/officeart/2005/8/layout/vList2"/>
    <dgm:cxn modelId="{827D9F85-5692-453B-9BF9-CE38B530C097}" type="presOf" srcId="{DAAFBB57-04BB-4B6A-87B0-A50E42EF4F0D}" destId="{D5704442-C659-4139-ABA9-523CFDF996FA}" srcOrd="0" destOrd="0" presId="urn:microsoft.com/office/officeart/2005/8/layout/vList2"/>
    <dgm:cxn modelId="{E0081E8C-CB11-4928-8E71-F84A8B7B68A0}" srcId="{A4D218CF-E352-47FA-B2FA-219BD0F82955}" destId="{8F6117B1-74E2-4A0E-B50E-3F7D0197FD52}" srcOrd="7" destOrd="0" parTransId="{04A1E1B4-AE0C-480B-ABF6-84FDAA96DFE4}" sibTransId="{FB32D4BD-8190-411A-8E59-E620F88997C2}"/>
    <dgm:cxn modelId="{1411F491-04D0-4B4E-AF58-B8F4F8F57DBF}" type="presOf" srcId="{85E651C5-6D61-40A3-98AB-2910E7D6F34D}" destId="{80BAE95F-BB76-493C-B87B-B512D36728C6}" srcOrd="0" destOrd="0" presId="urn:microsoft.com/office/officeart/2005/8/layout/vList2"/>
    <dgm:cxn modelId="{1F89FFAE-3493-4A62-977B-58FBC167789E}" type="presOf" srcId="{EE2F4B55-B7C5-47F3-80B4-36BF11F977B1}" destId="{A4B0BD95-AB50-40A7-9CA6-AFD7DC079049}" srcOrd="0" destOrd="0" presId="urn:microsoft.com/office/officeart/2005/8/layout/vList2"/>
    <dgm:cxn modelId="{C035DACF-7735-489E-A8B8-6CAA0327A167}" type="presOf" srcId="{6FE5A19D-0EF2-4ACC-87DE-A4F51F2FD134}" destId="{F734B4CF-F0A7-4875-8990-E5975F87E680}" srcOrd="0" destOrd="0" presId="urn:microsoft.com/office/officeart/2005/8/layout/vList2"/>
    <dgm:cxn modelId="{664FCAE5-C0FD-439E-B6F6-8B39F48AFEDC}" srcId="{A4D218CF-E352-47FA-B2FA-219BD0F82955}" destId="{18984B70-9A32-41A4-8C99-8130238287C4}" srcOrd="8" destOrd="0" parTransId="{4926ADA2-A311-4C76-BA9F-E49F8713289F}" sibTransId="{62B348E8-9022-4FC5-BE65-529518479633}"/>
    <dgm:cxn modelId="{D33DECE9-1745-48BD-9412-76A63914F569}" srcId="{A4D218CF-E352-47FA-B2FA-219BD0F82955}" destId="{8CD44E91-F52B-4B7E-A57E-977AAA7FAF97}" srcOrd="0" destOrd="0" parTransId="{06FD1C90-3D53-4D3D-AC9E-6A3E2C01CA91}" sibTransId="{AC5642EA-5BBC-4011-9C76-3E9140FD9F1A}"/>
    <dgm:cxn modelId="{A94F4CED-75A9-4DEC-9574-744DF03CF6EA}" srcId="{A4D218CF-E352-47FA-B2FA-219BD0F82955}" destId="{6FE5A19D-0EF2-4ACC-87DE-A4F51F2FD134}" srcOrd="3" destOrd="0" parTransId="{F35275B6-9303-483F-B778-6F131C7DCB6C}" sibTransId="{2BB5B83A-E68D-4A90-8990-6D8346EF94AB}"/>
    <dgm:cxn modelId="{7A50A176-AD39-41E4-A863-C08B6A58FDA6}" type="presParOf" srcId="{3F8A1F39-FF22-450D-A2BC-AC8DA5956F69}" destId="{BD86328A-B810-45D0-84AE-A00A31402649}" srcOrd="0" destOrd="0" presId="urn:microsoft.com/office/officeart/2005/8/layout/vList2"/>
    <dgm:cxn modelId="{E2668F91-8603-49B4-99B9-876EEA6D8560}" type="presParOf" srcId="{3F8A1F39-FF22-450D-A2BC-AC8DA5956F69}" destId="{0D0A6F01-3EF8-4C52-B188-0C0A1440423F}" srcOrd="1" destOrd="0" presId="urn:microsoft.com/office/officeart/2005/8/layout/vList2"/>
    <dgm:cxn modelId="{14C8E9A7-7A91-428E-8778-C4073927087D}" type="presParOf" srcId="{3F8A1F39-FF22-450D-A2BC-AC8DA5956F69}" destId="{A4B0BD95-AB50-40A7-9CA6-AFD7DC079049}" srcOrd="2" destOrd="0" presId="urn:microsoft.com/office/officeart/2005/8/layout/vList2"/>
    <dgm:cxn modelId="{556D7A78-85DE-4E10-A0E4-35E0F9A9002D}" type="presParOf" srcId="{3F8A1F39-FF22-450D-A2BC-AC8DA5956F69}" destId="{76ECBAF1-5B3E-4BD2-8E97-EA111565A637}" srcOrd="3" destOrd="0" presId="urn:microsoft.com/office/officeart/2005/8/layout/vList2"/>
    <dgm:cxn modelId="{ACCBDBC0-70C2-4F44-862A-24A183D5318F}" type="presParOf" srcId="{3F8A1F39-FF22-450D-A2BC-AC8DA5956F69}" destId="{FB71DA7A-44D8-4935-835E-54DF7785BBE8}" srcOrd="4" destOrd="0" presId="urn:microsoft.com/office/officeart/2005/8/layout/vList2"/>
    <dgm:cxn modelId="{AE610871-B483-4BB9-9FFE-858C403345E0}" type="presParOf" srcId="{3F8A1F39-FF22-450D-A2BC-AC8DA5956F69}" destId="{6CDC5F3A-4A6D-45A8-B239-8D7E560FA50B}" srcOrd="5" destOrd="0" presId="urn:microsoft.com/office/officeart/2005/8/layout/vList2"/>
    <dgm:cxn modelId="{23E7ECB6-3A02-4107-8116-113708E36AD1}" type="presParOf" srcId="{3F8A1F39-FF22-450D-A2BC-AC8DA5956F69}" destId="{F734B4CF-F0A7-4875-8990-E5975F87E680}" srcOrd="6" destOrd="0" presId="urn:microsoft.com/office/officeart/2005/8/layout/vList2"/>
    <dgm:cxn modelId="{CAC3CBB8-2C03-44E9-B91B-5201764618D9}" type="presParOf" srcId="{3F8A1F39-FF22-450D-A2BC-AC8DA5956F69}" destId="{70F2AD63-86A1-4AA5-8ADA-F1A214D59B0B}" srcOrd="7" destOrd="0" presId="urn:microsoft.com/office/officeart/2005/8/layout/vList2"/>
    <dgm:cxn modelId="{68A7816A-978A-4D46-86AE-B60ADE9819D0}" type="presParOf" srcId="{3F8A1F39-FF22-450D-A2BC-AC8DA5956F69}" destId="{3C3DB07D-A850-4726-9DE7-67DFD849DF44}" srcOrd="8" destOrd="0" presId="urn:microsoft.com/office/officeart/2005/8/layout/vList2"/>
    <dgm:cxn modelId="{4F5000CE-7F70-4BA1-B671-DF9F8214E1EF}" type="presParOf" srcId="{3F8A1F39-FF22-450D-A2BC-AC8DA5956F69}" destId="{B19E3485-9133-4E8A-804A-B73D845C8BE9}" srcOrd="9" destOrd="0" presId="urn:microsoft.com/office/officeart/2005/8/layout/vList2"/>
    <dgm:cxn modelId="{D0C70E51-9B02-4CA2-B99C-331D06705E63}" type="presParOf" srcId="{3F8A1F39-FF22-450D-A2BC-AC8DA5956F69}" destId="{D5704442-C659-4139-ABA9-523CFDF996FA}" srcOrd="10" destOrd="0" presId="urn:microsoft.com/office/officeart/2005/8/layout/vList2"/>
    <dgm:cxn modelId="{883E75E1-8E44-4B90-B6A5-09184ACADE3A}" type="presParOf" srcId="{3F8A1F39-FF22-450D-A2BC-AC8DA5956F69}" destId="{B1E2F585-D911-44A3-985B-B24F266D0382}" srcOrd="11" destOrd="0" presId="urn:microsoft.com/office/officeart/2005/8/layout/vList2"/>
    <dgm:cxn modelId="{8ACA7CA8-88D0-4CA9-BFB0-3394F870320C}" type="presParOf" srcId="{3F8A1F39-FF22-450D-A2BC-AC8DA5956F69}" destId="{80BAE95F-BB76-493C-B87B-B512D36728C6}" srcOrd="12" destOrd="0" presId="urn:microsoft.com/office/officeart/2005/8/layout/vList2"/>
    <dgm:cxn modelId="{1EC72E1A-DFCD-4502-BE9E-463CFF35694D}" type="presParOf" srcId="{3F8A1F39-FF22-450D-A2BC-AC8DA5956F69}" destId="{4EDB1624-1166-4522-A560-3A579F356526}" srcOrd="13" destOrd="0" presId="urn:microsoft.com/office/officeart/2005/8/layout/vList2"/>
    <dgm:cxn modelId="{87D8E33C-D993-472D-AD36-CDCCEE2848DC}" type="presParOf" srcId="{3F8A1F39-FF22-450D-A2BC-AC8DA5956F69}" destId="{D9F64A38-6FA4-4684-8C1B-AD5BD40C5026}" srcOrd="14" destOrd="0" presId="urn:microsoft.com/office/officeart/2005/8/layout/vList2"/>
    <dgm:cxn modelId="{0910D7F4-1A77-4F82-9A1A-EB9C9FFB0784}" type="presParOf" srcId="{3F8A1F39-FF22-450D-A2BC-AC8DA5956F69}" destId="{A644B5A9-0B1C-4B3C-8E83-5CAA1C922CC7}" srcOrd="15" destOrd="0" presId="urn:microsoft.com/office/officeart/2005/8/layout/vList2"/>
    <dgm:cxn modelId="{C0CB0C8F-3041-42DE-BD6C-4E6DDD8D16CA}" type="presParOf" srcId="{3F8A1F39-FF22-450D-A2BC-AC8DA5956F69}" destId="{44AED1B2-23BC-4BCF-9E0B-8899EF436F2B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073B24-6A43-4185-9B5E-BC28AFB0AF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B2604D3-1BDC-495F-A140-6EDB1E7A43C2}">
      <dgm:prSet/>
      <dgm:spPr/>
      <dgm:t>
        <a:bodyPr/>
        <a:lstStyle/>
        <a:p>
          <a:r>
            <a:rPr lang="en-GB"/>
            <a:t>Internet-email-telephone-social media. E.g If monitoring staff wont be able to rely on them monitoring if the purpose is not set out.</a:t>
          </a:r>
          <a:endParaRPr lang="en-US"/>
        </a:p>
      </dgm:t>
    </dgm:pt>
    <dgm:pt modelId="{ACBAEB57-057E-4B6B-B2D6-E039E327A31C}" type="parTrans" cxnId="{AB8040EA-10B8-4B16-9019-F263DEC249F7}">
      <dgm:prSet/>
      <dgm:spPr/>
      <dgm:t>
        <a:bodyPr/>
        <a:lstStyle/>
        <a:p>
          <a:endParaRPr lang="en-US"/>
        </a:p>
      </dgm:t>
    </dgm:pt>
    <dgm:pt modelId="{9CA3E68A-D378-4D75-A61F-E4D5422B735D}" type="sibTrans" cxnId="{AB8040EA-10B8-4B16-9019-F263DEC249F7}">
      <dgm:prSet/>
      <dgm:spPr/>
      <dgm:t>
        <a:bodyPr/>
        <a:lstStyle/>
        <a:p>
          <a:endParaRPr lang="en-US"/>
        </a:p>
      </dgm:t>
    </dgm:pt>
    <dgm:pt modelId="{9E501817-5E2C-4F56-A550-B2DC686AFB52}">
      <dgm:prSet/>
      <dgm:spPr/>
      <dgm:t>
        <a:bodyPr/>
        <a:lstStyle/>
        <a:p>
          <a:r>
            <a:rPr lang="en-GB" dirty="0"/>
            <a:t>Equal opportunities, some suppliers will require this.</a:t>
          </a:r>
          <a:endParaRPr lang="en-US" dirty="0"/>
        </a:p>
      </dgm:t>
    </dgm:pt>
    <dgm:pt modelId="{5E98CD5C-C55B-4486-B224-1DD6046C336C}" type="parTrans" cxnId="{554F86F4-58BF-4B77-88ED-C1A5C9E35946}">
      <dgm:prSet/>
      <dgm:spPr/>
      <dgm:t>
        <a:bodyPr/>
        <a:lstStyle/>
        <a:p>
          <a:endParaRPr lang="en-US"/>
        </a:p>
      </dgm:t>
    </dgm:pt>
    <dgm:pt modelId="{BBF3C797-59CE-41D4-8515-0C135243E8DF}" type="sibTrans" cxnId="{554F86F4-58BF-4B77-88ED-C1A5C9E35946}">
      <dgm:prSet/>
      <dgm:spPr/>
      <dgm:t>
        <a:bodyPr/>
        <a:lstStyle/>
        <a:p>
          <a:endParaRPr lang="en-US"/>
        </a:p>
      </dgm:t>
    </dgm:pt>
    <dgm:pt modelId="{1C1B3EB4-218F-4336-9E50-2DADE821A50D}">
      <dgm:prSet/>
      <dgm:spPr/>
      <dgm:t>
        <a:bodyPr/>
        <a:lstStyle/>
        <a:p>
          <a:r>
            <a:rPr lang="en-GB" dirty="0"/>
            <a:t>Modern day slavery, some suppliers will require this.</a:t>
          </a:r>
          <a:endParaRPr lang="en-US" dirty="0"/>
        </a:p>
      </dgm:t>
    </dgm:pt>
    <dgm:pt modelId="{84554902-BBFF-409E-BCB3-ED4EBBD6DAB7}" type="parTrans" cxnId="{E3387726-2854-48B2-A09C-C2E5B10169EC}">
      <dgm:prSet/>
      <dgm:spPr/>
      <dgm:t>
        <a:bodyPr/>
        <a:lstStyle/>
        <a:p>
          <a:endParaRPr lang="en-US"/>
        </a:p>
      </dgm:t>
    </dgm:pt>
    <dgm:pt modelId="{11EF47E2-E10C-45B8-89E8-06B1BDCA4182}" type="sibTrans" cxnId="{E3387726-2854-48B2-A09C-C2E5B10169EC}">
      <dgm:prSet/>
      <dgm:spPr/>
      <dgm:t>
        <a:bodyPr/>
        <a:lstStyle/>
        <a:p>
          <a:endParaRPr lang="en-US"/>
        </a:p>
      </dgm:t>
    </dgm:pt>
    <dgm:pt modelId="{43D90C25-9936-4AFF-BB3A-1A4D1D691E64}">
      <dgm:prSet/>
      <dgm:spPr/>
      <dgm:t>
        <a:bodyPr/>
        <a:lstStyle/>
        <a:p>
          <a:r>
            <a:rPr lang="en-GB"/>
            <a:t>Working from home-flexible working expected changes to the law.</a:t>
          </a:r>
          <a:endParaRPr lang="en-US"/>
        </a:p>
      </dgm:t>
    </dgm:pt>
    <dgm:pt modelId="{793864A8-F809-4390-A918-E3D92C19F490}" type="parTrans" cxnId="{940245D1-DB77-4557-B613-82B7BA0FA177}">
      <dgm:prSet/>
      <dgm:spPr/>
      <dgm:t>
        <a:bodyPr/>
        <a:lstStyle/>
        <a:p>
          <a:endParaRPr lang="en-US"/>
        </a:p>
      </dgm:t>
    </dgm:pt>
    <dgm:pt modelId="{C7EB8E9C-1AB5-4432-9DFC-EEBC0CD186DE}" type="sibTrans" cxnId="{940245D1-DB77-4557-B613-82B7BA0FA177}">
      <dgm:prSet/>
      <dgm:spPr/>
      <dgm:t>
        <a:bodyPr/>
        <a:lstStyle/>
        <a:p>
          <a:endParaRPr lang="en-US"/>
        </a:p>
      </dgm:t>
    </dgm:pt>
    <dgm:pt modelId="{2B3206B8-31FE-4568-96AB-8CD903AC025D}">
      <dgm:prSet/>
      <dgm:spPr/>
      <dgm:t>
        <a:bodyPr/>
        <a:lstStyle/>
        <a:p>
          <a:r>
            <a:rPr lang="en-GB"/>
            <a:t>Child bereavement/compassionate leave</a:t>
          </a:r>
          <a:endParaRPr lang="en-US"/>
        </a:p>
      </dgm:t>
    </dgm:pt>
    <dgm:pt modelId="{AC65B3F4-60F5-48FD-9E2D-14BC6BD1C063}" type="parTrans" cxnId="{A3B44CF1-F290-486F-953D-B04EEA3E85D7}">
      <dgm:prSet/>
      <dgm:spPr/>
      <dgm:t>
        <a:bodyPr/>
        <a:lstStyle/>
        <a:p>
          <a:endParaRPr lang="en-US"/>
        </a:p>
      </dgm:t>
    </dgm:pt>
    <dgm:pt modelId="{45D8A6D6-2985-4E1E-841E-02A93DDF2EE5}" type="sibTrans" cxnId="{A3B44CF1-F290-486F-953D-B04EEA3E85D7}">
      <dgm:prSet/>
      <dgm:spPr/>
      <dgm:t>
        <a:bodyPr/>
        <a:lstStyle/>
        <a:p>
          <a:endParaRPr lang="en-US"/>
        </a:p>
      </dgm:t>
    </dgm:pt>
    <dgm:pt modelId="{C185CD47-9D6E-42AC-BA3D-AE48C409B04C}" type="pres">
      <dgm:prSet presAssocID="{47073B24-6A43-4185-9B5E-BC28AFB0AF08}" presName="linear" presStyleCnt="0">
        <dgm:presLayoutVars>
          <dgm:animLvl val="lvl"/>
          <dgm:resizeHandles val="exact"/>
        </dgm:presLayoutVars>
      </dgm:prSet>
      <dgm:spPr/>
    </dgm:pt>
    <dgm:pt modelId="{7B9CA774-2344-4E3D-9FE1-1378831DEA09}" type="pres">
      <dgm:prSet presAssocID="{4B2604D3-1BDC-495F-A140-6EDB1E7A43C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A1C129D-09B1-4C6C-B8DC-87D9026FFE10}" type="pres">
      <dgm:prSet presAssocID="{9CA3E68A-D378-4D75-A61F-E4D5422B735D}" presName="spacer" presStyleCnt="0"/>
      <dgm:spPr/>
    </dgm:pt>
    <dgm:pt modelId="{FCA08FA3-3B59-4DB3-ABF8-0FFFA108D721}" type="pres">
      <dgm:prSet presAssocID="{9E501817-5E2C-4F56-A550-B2DC686AFB5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864E51E-ACF7-465F-A605-32DA3F92FF25}" type="pres">
      <dgm:prSet presAssocID="{BBF3C797-59CE-41D4-8515-0C135243E8DF}" presName="spacer" presStyleCnt="0"/>
      <dgm:spPr/>
    </dgm:pt>
    <dgm:pt modelId="{30D51F05-BAEA-44F4-9EFE-3A45580A3591}" type="pres">
      <dgm:prSet presAssocID="{1C1B3EB4-218F-4336-9E50-2DADE821A50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F77C525-4676-413F-A251-C3604E2EA5CF}" type="pres">
      <dgm:prSet presAssocID="{11EF47E2-E10C-45B8-89E8-06B1BDCA4182}" presName="spacer" presStyleCnt="0"/>
      <dgm:spPr/>
    </dgm:pt>
    <dgm:pt modelId="{56850555-A922-4288-9B55-3CE257C96EE9}" type="pres">
      <dgm:prSet presAssocID="{43D90C25-9936-4AFF-BB3A-1A4D1D691E6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53955BC1-70FE-4CA0-81B2-8781502D5591}" type="pres">
      <dgm:prSet presAssocID="{C7EB8E9C-1AB5-4432-9DFC-EEBC0CD186DE}" presName="spacer" presStyleCnt="0"/>
      <dgm:spPr/>
    </dgm:pt>
    <dgm:pt modelId="{F8C75C82-543C-4F25-8DA0-6C5497264070}" type="pres">
      <dgm:prSet presAssocID="{2B3206B8-31FE-4568-96AB-8CD903AC025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3FABB14-68C9-4437-B9E9-36815519706B}" type="presOf" srcId="{43D90C25-9936-4AFF-BB3A-1A4D1D691E64}" destId="{56850555-A922-4288-9B55-3CE257C96EE9}" srcOrd="0" destOrd="0" presId="urn:microsoft.com/office/officeart/2005/8/layout/vList2"/>
    <dgm:cxn modelId="{D88B5B1B-CD20-41FB-9DD0-B44E76A192AB}" type="presOf" srcId="{47073B24-6A43-4185-9B5E-BC28AFB0AF08}" destId="{C185CD47-9D6E-42AC-BA3D-AE48C409B04C}" srcOrd="0" destOrd="0" presId="urn:microsoft.com/office/officeart/2005/8/layout/vList2"/>
    <dgm:cxn modelId="{E3387726-2854-48B2-A09C-C2E5B10169EC}" srcId="{47073B24-6A43-4185-9B5E-BC28AFB0AF08}" destId="{1C1B3EB4-218F-4336-9E50-2DADE821A50D}" srcOrd="2" destOrd="0" parTransId="{84554902-BBFF-409E-BCB3-ED4EBBD6DAB7}" sibTransId="{11EF47E2-E10C-45B8-89E8-06B1BDCA4182}"/>
    <dgm:cxn modelId="{55F2E12C-0F7A-44AF-B2F7-5743F24EDB7A}" type="presOf" srcId="{4B2604D3-1BDC-495F-A140-6EDB1E7A43C2}" destId="{7B9CA774-2344-4E3D-9FE1-1378831DEA09}" srcOrd="0" destOrd="0" presId="urn:microsoft.com/office/officeart/2005/8/layout/vList2"/>
    <dgm:cxn modelId="{B5E72F6F-6E54-4D9B-96ED-FEC261C15BA8}" type="presOf" srcId="{1C1B3EB4-218F-4336-9E50-2DADE821A50D}" destId="{30D51F05-BAEA-44F4-9EFE-3A45580A3591}" srcOrd="0" destOrd="0" presId="urn:microsoft.com/office/officeart/2005/8/layout/vList2"/>
    <dgm:cxn modelId="{6E042689-9F8A-4E23-82C8-2C135AB4A3A8}" type="presOf" srcId="{2B3206B8-31FE-4568-96AB-8CD903AC025D}" destId="{F8C75C82-543C-4F25-8DA0-6C5497264070}" srcOrd="0" destOrd="0" presId="urn:microsoft.com/office/officeart/2005/8/layout/vList2"/>
    <dgm:cxn modelId="{2E8FCF8B-2BAA-4E5E-A993-97A8105905A7}" type="presOf" srcId="{9E501817-5E2C-4F56-A550-B2DC686AFB52}" destId="{FCA08FA3-3B59-4DB3-ABF8-0FFFA108D721}" srcOrd="0" destOrd="0" presId="urn:microsoft.com/office/officeart/2005/8/layout/vList2"/>
    <dgm:cxn modelId="{940245D1-DB77-4557-B613-82B7BA0FA177}" srcId="{47073B24-6A43-4185-9B5E-BC28AFB0AF08}" destId="{43D90C25-9936-4AFF-BB3A-1A4D1D691E64}" srcOrd="3" destOrd="0" parTransId="{793864A8-F809-4390-A918-E3D92C19F490}" sibTransId="{C7EB8E9C-1AB5-4432-9DFC-EEBC0CD186DE}"/>
    <dgm:cxn modelId="{AB8040EA-10B8-4B16-9019-F263DEC249F7}" srcId="{47073B24-6A43-4185-9B5E-BC28AFB0AF08}" destId="{4B2604D3-1BDC-495F-A140-6EDB1E7A43C2}" srcOrd="0" destOrd="0" parTransId="{ACBAEB57-057E-4B6B-B2D6-E039E327A31C}" sibTransId="{9CA3E68A-D378-4D75-A61F-E4D5422B735D}"/>
    <dgm:cxn modelId="{A3B44CF1-F290-486F-953D-B04EEA3E85D7}" srcId="{47073B24-6A43-4185-9B5E-BC28AFB0AF08}" destId="{2B3206B8-31FE-4568-96AB-8CD903AC025D}" srcOrd="4" destOrd="0" parTransId="{AC65B3F4-60F5-48FD-9E2D-14BC6BD1C063}" sibTransId="{45D8A6D6-2985-4E1E-841E-02A93DDF2EE5}"/>
    <dgm:cxn modelId="{554F86F4-58BF-4B77-88ED-C1A5C9E35946}" srcId="{47073B24-6A43-4185-9B5E-BC28AFB0AF08}" destId="{9E501817-5E2C-4F56-A550-B2DC686AFB52}" srcOrd="1" destOrd="0" parTransId="{5E98CD5C-C55B-4486-B224-1DD6046C336C}" sibTransId="{BBF3C797-59CE-41D4-8515-0C135243E8DF}"/>
    <dgm:cxn modelId="{83C73865-7221-4483-9FE6-7A9129D63F2F}" type="presParOf" srcId="{C185CD47-9D6E-42AC-BA3D-AE48C409B04C}" destId="{7B9CA774-2344-4E3D-9FE1-1378831DEA09}" srcOrd="0" destOrd="0" presId="urn:microsoft.com/office/officeart/2005/8/layout/vList2"/>
    <dgm:cxn modelId="{BB0F79B5-2064-4663-8A09-E4EA45966AD6}" type="presParOf" srcId="{C185CD47-9D6E-42AC-BA3D-AE48C409B04C}" destId="{3A1C129D-09B1-4C6C-B8DC-87D9026FFE10}" srcOrd="1" destOrd="0" presId="urn:microsoft.com/office/officeart/2005/8/layout/vList2"/>
    <dgm:cxn modelId="{1604198B-8514-41A7-B037-477663B01864}" type="presParOf" srcId="{C185CD47-9D6E-42AC-BA3D-AE48C409B04C}" destId="{FCA08FA3-3B59-4DB3-ABF8-0FFFA108D721}" srcOrd="2" destOrd="0" presId="urn:microsoft.com/office/officeart/2005/8/layout/vList2"/>
    <dgm:cxn modelId="{B4E25991-33DF-4BFF-8679-461147BD3E0D}" type="presParOf" srcId="{C185CD47-9D6E-42AC-BA3D-AE48C409B04C}" destId="{C864E51E-ACF7-465F-A605-32DA3F92FF25}" srcOrd="3" destOrd="0" presId="urn:microsoft.com/office/officeart/2005/8/layout/vList2"/>
    <dgm:cxn modelId="{FF1D50A0-5784-454F-8B54-20E2A6F6C906}" type="presParOf" srcId="{C185CD47-9D6E-42AC-BA3D-AE48C409B04C}" destId="{30D51F05-BAEA-44F4-9EFE-3A45580A3591}" srcOrd="4" destOrd="0" presId="urn:microsoft.com/office/officeart/2005/8/layout/vList2"/>
    <dgm:cxn modelId="{5A2C5E5F-7229-4FAB-A993-38FEA3067076}" type="presParOf" srcId="{C185CD47-9D6E-42AC-BA3D-AE48C409B04C}" destId="{5F77C525-4676-413F-A251-C3604E2EA5CF}" srcOrd="5" destOrd="0" presId="urn:microsoft.com/office/officeart/2005/8/layout/vList2"/>
    <dgm:cxn modelId="{76691937-0022-4784-9D45-0B141E055B55}" type="presParOf" srcId="{C185CD47-9D6E-42AC-BA3D-AE48C409B04C}" destId="{56850555-A922-4288-9B55-3CE257C96EE9}" srcOrd="6" destOrd="0" presId="urn:microsoft.com/office/officeart/2005/8/layout/vList2"/>
    <dgm:cxn modelId="{FAB526CD-11F0-45D5-8107-7888199775D8}" type="presParOf" srcId="{C185CD47-9D6E-42AC-BA3D-AE48C409B04C}" destId="{53955BC1-70FE-4CA0-81B2-8781502D5591}" srcOrd="7" destOrd="0" presId="urn:microsoft.com/office/officeart/2005/8/layout/vList2"/>
    <dgm:cxn modelId="{9502FD48-2013-4688-AACC-53D3C841A39C}" type="presParOf" srcId="{C185CD47-9D6E-42AC-BA3D-AE48C409B04C}" destId="{F8C75C82-543C-4F25-8DA0-6C549726407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9DD4FE-5489-41BE-8134-5BC37960DA4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4F7A84F-2A21-43E2-8A22-5B45FBFC330D}">
      <dgm:prSet/>
      <dgm:spPr/>
      <dgm:t>
        <a:bodyPr/>
        <a:lstStyle/>
        <a:p>
          <a:r>
            <a:rPr lang="en-GB" dirty="0"/>
            <a:t>When to be given- if recruiting when the job offer is made or in the first month.</a:t>
          </a:r>
          <a:endParaRPr lang="en-US" dirty="0"/>
        </a:p>
      </dgm:t>
    </dgm:pt>
    <dgm:pt modelId="{F8FCA8E6-C40D-42EF-B4F5-758549EEDF09}" type="parTrans" cxnId="{86CFFB27-C507-4656-8138-2E14E443C319}">
      <dgm:prSet/>
      <dgm:spPr/>
      <dgm:t>
        <a:bodyPr/>
        <a:lstStyle/>
        <a:p>
          <a:endParaRPr lang="en-US"/>
        </a:p>
      </dgm:t>
    </dgm:pt>
    <dgm:pt modelId="{2E9CC678-BF4A-4EC0-81CE-0B65172B66EA}" type="sibTrans" cxnId="{86CFFB27-C507-4656-8138-2E14E443C319}">
      <dgm:prSet/>
      <dgm:spPr/>
      <dgm:t>
        <a:bodyPr/>
        <a:lstStyle/>
        <a:p>
          <a:endParaRPr lang="en-US"/>
        </a:p>
      </dgm:t>
    </dgm:pt>
    <dgm:pt modelId="{4B492D9D-4EE6-41ED-8C7D-7CA73FEC4559}">
      <dgm:prSet/>
      <dgm:spPr/>
      <dgm:t>
        <a:bodyPr/>
        <a:lstStyle/>
        <a:p>
          <a:r>
            <a:rPr lang="en-GB"/>
            <a:t>If you don’t have them its never too late to have one.</a:t>
          </a:r>
          <a:endParaRPr lang="en-US"/>
        </a:p>
      </dgm:t>
    </dgm:pt>
    <dgm:pt modelId="{C42845C2-E78A-4AEF-8D07-18A1B9667EFA}" type="parTrans" cxnId="{45E8D877-B8DD-4140-B891-61871EED3EFD}">
      <dgm:prSet/>
      <dgm:spPr/>
      <dgm:t>
        <a:bodyPr/>
        <a:lstStyle/>
        <a:p>
          <a:endParaRPr lang="en-US"/>
        </a:p>
      </dgm:t>
    </dgm:pt>
    <dgm:pt modelId="{9EC51BB5-7B40-4184-98EE-E5AA3EBA5135}" type="sibTrans" cxnId="{45E8D877-B8DD-4140-B891-61871EED3EFD}">
      <dgm:prSet/>
      <dgm:spPr/>
      <dgm:t>
        <a:bodyPr/>
        <a:lstStyle/>
        <a:p>
          <a:endParaRPr lang="en-US"/>
        </a:p>
      </dgm:t>
    </dgm:pt>
    <dgm:pt modelId="{EA1DF823-6CA7-4016-8997-41B0AFA26334}">
      <dgm:prSet/>
      <dgm:spPr/>
      <dgm:t>
        <a:bodyPr/>
        <a:lstStyle/>
        <a:p>
          <a:r>
            <a:rPr lang="en-GB" dirty="0"/>
            <a:t>Require staff to sign that they have received and accepted the handbook.</a:t>
          </a:r>
          <a:endParaRPr lang="en-US" dirty="0"/>
        </a:p>
      </dgm:t>
    </dgm:pt>
    <dgm:pt modelId="{E8B4387C-572A-4FEC-B6D1-A8FFB6DD3588}" type="parTrans" cxnId="{CA57DB43-B7B2-4C67-B8CF-14A885B3CF4C}">
      <dgm:prSet/>
      <dgm:spPr/>
      <dgm:t>
        <a:bodyPr/>
        <a:lstStyle/>
        <a:p>
          <a:endParaRPr lang="en-US"/>
        </a:p>
      </dgm:t>
    </dgm:pt>
    <dgm:pt modelId="{A5F7DF52-8D66-427F-8078-E6AC5789DCFE}" type="sibTrans" cxnId="{CA57DB43-B7B2-4C67-B8CF-14A885B3CF4C}">
      <dgm:prSet/>
      <dgm:spPr/>
      <dgm:t>
        <a:bodyPr/>
        <a:lstStyle/>
        <a:p>
          <a:endParaRPr lang="en-US"/>
        </a:p>
      </dgm:t>
    </dgm:pt>
    <dgm:pt modelId="{A0F9CD41-163C-4D11-B72A-7150A1B2876E}" type="pres">
      <dgm:prSet presAssocID="{469DD4FE-5489-41BE-8134-5BC37960DA4E}" presName="linear" presStyleCnt="0">
        <dgm:presLayoutVars>
          <dgm:animLvl val="lvl"/>
          <dgm:resizeHandles val="exact"/>
        </dgm:presLayoutVars>
      </dgm:prSet>
      <dgm:spPr/>
    </dgm:pt>
    <dgm:pt modelId="{B02B41E6-D1EA-4EF4-9B3B-D3FF283CD96C}" type="pres">
      <dgm:prSet presAssocID="{44F7A84F-2A21-43E2-8A22-5B45FBFC330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69B50E1-C392-47DC-B5F6-F50B46937345}" type="pres">
      <dgm:prSet presAssocID="{2E9CC678-BF4A-4EC0-81CE-0B65172B66EA}" presName="spacer" presStyleCnt="0"/>
      <dgm:spPr/>
    </dgm:pt>
    <dgm:pt modelId="{C79AA234-2DBD-4435-8E29-486C6EE7EF35}" type="pres">
      <dgm:prSet presAssocID="{4B492D9D-4EE6-41ED-8C7D-7CA73FEC455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E20BD09-E951-46B8-874B-15FC4A440BA1}" type="pres">
      <dgm:prSet presAssocID="{9EC51BB5-7B40-4184-98EE-E5AA3EBA5135}" presName="spacer" presStyleCnt="0"/>
      <dgm:spPr/>
    </dgm:pt>
    <dgm:pt modelId="{8544FEDA-29BD-4814-A3D2-EB9A427A8678}" type="pres">
      <dgm:prSet presAssocID="{EA1DF823-6CA7-4016-8997-41B0AFA2633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AC9C617-6488-4721-893F-15271050D067}" type="presOf" srcId="{44F7A84F-2A21-43E2-8A22-5B45FBFC330D}" destId="{B02B41E6-D1EA-4EF4-9B3B-D3FF283CD96C}" srcOrd="0" destOrd="0" presId="urn:microsoft.com/office/officeart/2005/8/layout/vList2"/>
    <dgm:cxn modelId="{86CFFB27-C507-4656-8138-2E14E443C319}" srcId="{469DD4FE-5489-41BE-8134-5BC37960DA4E}" destId="{44F7A84F-2A21-43E2-8A22-5B45FBFC330D}" srcOrd="0" destOrd="0" parTransId="{F8FCA8E6-C40D-42EF-B4F5-758549EEDF09}" sibTransId="{2E9CC678-BF4A-4EC0-81CE-0B65172B66EA}"/>
    <dgm:cxn modelId="{CA57DB43-B7B2-4C67-B8CF-14A885B3CF4C}" srcId="{469DD4FE-5489-41BE-8134-5BC37960DA4E}" destId="{EA1DF823-6CA7-4016-8997-41B0AFA26334}" srcOrd="2" destOrd="0" parTransId="{E8B4387C-572A-4FEC-B6D1-A8FFB6DD3588}" sibTransId="{A5F7DF52-8D66-427F-8078-E6AC5789DCFE}"/>
    <dgm:cxn modelId="{8B1AAB71-40DC-4906-8E8C-EC95AAE38535}" type="presOf" srcId="{4B492D9D-4EE6-41ED-8C7D-7CA73FEC4559}" destId="{C79AA234-2DBD-4435-8E29-486C6EE7EF35}" srcOrd="0" destOrd="0" presId="urn:microsoft.com/office/officeart/2005/8/layout/vList2"/>
    <dgm:cxn modelId="{BE6FD072-8AD6-4A69-B9B2-77DE97E31619}" type="presOf" srcId="{469DD4FE-5489-41BE-8134-5BC37960DA4E}" destId="{A0F9CD41-163C-4D11-B72A-7150A1B2876E}" srcOrd="0" destOrd="0" presId="urn:microsoft.com/office/officeart/2005/8/layout/vList2"/>
    <dgm:cxn modelId="{45E8D877-B8DD-4140-B891-61871EED3EFD}" srcId="{469DD4FE-5489-41BE-8134-5BC37960DA4E}" destId="{4B492D9D-4EE6-41ED-8C7D-7CA73FEC4559}" srcOrd="1" destOrd="0" parTransId="{C42845C2-E78A-4AEF-8D07-18A1B9667EFA}" sibTransId="{9EC51BB5-7B40-4184-98EE-E5AA3EBA5135}"/>
    <dgm:cxn modelId="{FE7FB195-FC80-400E-9832-BC36F3BD3333}" type="presOf" srcId="{EA1DF823-6CA7-4016-8997-41B0AFA26334}" destId="{8544FEDA-29BD-4814-A3D2-EB9A427A8678}" srcOrd="0" destOrd="0" presId="urn:microsoft.com/office/officeart/2005/8/layout/vList2"/>
    <dgm:cxn modelId="{B9507153-AFCE-4D69-AAA5-784E93B98B42}" type="presParOf" srcId="{A0F9CD41-163C-4D11-B72A-7150A1B2876E}" destId="{B02B41E6-D1EA-4EF4-9B3B-D3FF283CD96C}" srcOrd="0" destOrd="0" presId="urn:microsoft.com/office/officeart/2005/8/layout/vList2"/>
    <dgm:cxn modelId="{A55313A1-7538-4005-AC54-C0158BE1CC7E}" type="presParOf" srcId="{A0F9CD41-163C-4D11-B72A-7150A1B2876E}" destId="{769B50E1-C392-47DC-B5F6-F50B46937345}" srcOrd="1" destOrd="0" presId="urn:microsoft.com/office/officeart/2005/8/layout/vList2"/>
    <dgm:cxn modelId="{53157067-B797-4E68-8E66-054D824EF7F6}" type="presParOf" srcId="{A0F9CD41-163C-4D11-B72A-7150A1B2876E}" destId="{C79AA234-2DBD-4435-8E29-486C6EE7EF35}" srcOrd="2" destOrd="0" presId="urn:microsoft.com/office/officeart/2005/8/layout/vList2"/>
    <dgm:cxn modelId="{5E906AA3-529A-4DC9-AC96-6FE916D91B6F}" type="presParOf" srcId="{A0F9CD41-163C-4D11-B72A-7150A1B2876E}" destId="{FE20BD09-E951-46B8-874B-15FC4A440BA1}" srcOrd="3" destOrd="0" presId="urn:microsoft.com/office/officeart/2005/8/layout/vList2"/>
    <dgm:cxn modelId="{A16C9D8C-1747-4EB6-892A-2B58D69E216E}" type="presParOf" srcId="{A0F9CD41-163C-4D11-B72A-7150A1B2876E}" destId="{8544FEDA-29BD-4814-A3D2-EB9A427A867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AD1D2CF-FCE9-4D6C-85FD-D5EE88253544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FFBFFFF-94E9-4289-A2D7-AD4D9F952B05}">
      <dgm:prSet/>
      <dgm:spPr/>
      <dgm:t>
        <a:bodyPr/>
        <a:lstStyle/>
        <a:p>
          <a:r>
            <a:rPr lang="en-GB"/>
            <a:t>Are they Contractual or non contractual?</a:t>
          </a:r>
          <a:endParaRPr lang="en-US" dirty="0"/>
        </a:p>
      </dgm:t>
    </dgm:pt>
    <dgm:pt modelId="{31F844AB-F270-499B-921D-04F296848EAF}" type="parTrans" cxnId="{8AA97EA5-64D7-42CB-900A-6CA3925C9332}">
      <dgm:prSet/>
      <dgm:spPr/>
      <dgm:t>
        <a:bodyPr/>
        <a:lstStyle/>
        <a:p>
          <a:endParaRPr lang="en-US"/>
        </a:p>
      </dgm:t>
    </dgm:pt>
    <dgm:pt modelId="{1C4BB4AE-CC0D-415D-A071-7E6BA9388AE3}" type="sibTrans" cxnId="{8AA97EA5-64D7-42CB-900A-6CA3925C9332}">
      <dgm:prSet/>
      <dgm:spPr/>
      <dgm:t>
        <a:bodyPr/>
        <a:lstStyle/>
        <a:p>
          <a:endParaRPr lang="en-US"/>
        </a:p>
      </dgm:t>
    </dgm:pt>
    <dgm:pt modelId="{A39D8033-CF9D-4E10-B8D4-2FB2B7C06653}">
      <dgm:prSet/>
      <dgm:spPr>
        <a:solidFill>
          <a:schemeClr val="accent2"/>
        </a:solidFill>
      </dgm:spPr>
      <dgm:t>
        <a:bodyPr/>
        <a:lstStyle/>
        <a:p>
          <a:r>
            <a:rPr lang="en-GB" dirty="0"/>
            <a:t>If you refer to them in the contract, they may become contractual, "further terms and conditions will be found in the employee handbook - some of these are identified in the handbook as contractual“.</a:t>
          </a:r>
          <a:endParaRPr lang="en-US" dirty="0"/>
        </a:p>
      </dgm:t>
    </dgm:pt>
    <dgm:pt modelId="{19333C24-8013-4397-AF34-EACDFC5B528D}" type="parTrans" cxnId="{EE5D5E97-DA91-4CE9-85C1-6D9FCC432F94}">
      <dgm:prSet/>
      <dgm:spPr/>
      <dgm:t>
        <a:bodyPr/>
        <a:lstStyle/>
        <a:p>
          <a:endParaRPr lang="en-US"/>
        </a:p>
      </dgm:t>
    </dgm:pt>
    <dgm:pt modelId="{2CA199D9-8A75-4B04-AC77-C4482041C5F5}" type="sibTrans" cxnId="{EE5D5E97-DA91-4CE9-85C1-6D9FCC432F94}">
      <dgm:prSet/>
      <dgm:spPr/>
      <dgm:t>
        <a:bodyPr/>
        <a:lstStyle/>
        <a:p>
          <a:endParaRPr lang="en-US"/>
        </a:p>
      </dgm:t>
    </dgm:pt>
    <dgm:pt modelId="{B484B8F7-7392-4150-A6CB-29864F5156E8}">
      <dgm:prSet/>
      <dgm:spPr/>
      <dgm:t>
        <a:bodyPr/>
        <a:lstStyle/>
        <a:p>
          <a:r>
            <a:rPr lang="en-GB" dirty="0"/>
            <a:t>Be Clear. State in the policy if it is contractual or non contractual.</a:t>
          </a:r>
          <a:endParaRPr lang="en-US" dirty="0"/>
        </a:p>
      </dgm:t>
    </dgm:pt>
    <dgm:pt modelId="{AC84045F-BE95-415E-8AE6-C450376F0121}" type="parTrans" cxnId="{B514D03F-18F6-4678-AFB2-BBF353B4420D}">
      <dgm:prSet/>
      <dgm:spPr/>
      <dgm:t>
        <a:bodyPr/>
        <a:lstStyle/>
        <a:p>
          <a:endParaRPr lang="en-US"/>
        </a:p>
      </dgm:t>
    </dgm:pt>
    <dgm:pt modelId="{8BC6614C-4489-4929-BF6D-68E96CF32F37}" type="sibTrans" cxnId="{B514D03F-18F6-4678-AFB2-BBF353B4420D}">
      <dgm:prSet/>
      <dgm:spPr/>
      <dgm:t>
        <a:bodyPr/>
        <a:lstStyle/>
        <a:p>
          <a:endParaRPr lang="en-US"/>
        </a:p>
      </dgm:t>
    </dgm:pt>
    <dgm:pt modelId="{44FA67F0-E15F-4CC7-BCCC-7FF58CE3CD9A}">
      <dgm:prSet/>
      <dgm:spPr>
        <a:solidFill>
          <a:schemeClr val="accent2"/>
        </a:solidFill>
      </dgm:spPr>
      <dgm:t>
        <a:bodyPr/>
        <a:lstStyle/>
        <a:p>
          <a:r>
            <a:rPr lang="en-GB" dirty="0"/>
            <a:t>If they are contractual and you get it wrong when using them, you may be in breach of contract.</a:t>
          </a:r>
          <a:endParaRPr lang="en-US" dirty="0"/>
        </a:p>
      </dgm:t>
    </dgm:pt>
    <dgm:pt modelId="{5857FD27-4CAB-4A03-8F11-5C653FA1AA69}" type="parTrans" cxnId="{4EEDCD53-81A1-4947-9DEA-58ADACF5BB89}">
      <dgm:prSet/>
      <dgm:spPr/>
      <dgm:t>
        <a:bodyPr/>
        <a:lstStyle/>
        <a:p>
          <a:endParaRPr lang="en-US"/>
        </a:p>
      </dgm:t>
    </dgm:pt>
    <dgm:pt modelId="{DA2396CA-7FD4-4341-AB9C-7D625CCD7FAB}" type="sibTrans" cxnId="{4EEDCD53-81A1-4947-9DEA-58ADACF5BB89}">
      <dgm:prSet/>
      <dgm:spPr/>
      <dgm:t>
        <a:bodyPr/>
        <a:lstStyle/>
        <a:p>
          <a:endParaRPr lang="en-US"/>
        </a:p>
      </dgm:t>
    </dgm:pt>
    <dgm:pt modelId="{6C6D27DA-E93D-4795-8F18-8463540D2EAE}">
      <dgm:prSet/>
      <dgm:spPr/>
      <dgm:t>
        <a:bodyPr/>
        <a:lstStyle/>
        <a:p>
          <a:r>
            <a:rPr lang="en-GB" dirty="0"/>
            <a:t>Allow for changes to be made to the handbook by using a phrase in the contract such as "or such other handbook or policies as the company may issue from time to time".</a:t>
          </a:r>
          <a:endParaRPr lang="en-US" dirty="0"/>
        </a:p>
      </dgm:t>
    </dgm:pt>
    <dgm:pt modelId="{25CDF4D0-D496-44B1-9835-5B507814116B}" type="parTrans" cxnId="{CCEDC416-2A86-46E0-8B3C-A96F9156B90E}">
      <dgm:prSet/>
      <dgm:spPr/>
      <dgm:t>
        <a:bodyPr/>
        <a:lstStyle/>
        <a:p>
          <a:endParaRPr lang="en-US"/>
        </a:p>
      </dgm:t>
    </dgm:pt>
    <dgm:pt modelId="{F6D34827-C4F8-43E1-8EE3-D760816929C4}" type="sibTrans" cxnId="{CCEDC416-2A86-46E0-8B3C-A96F9156B90E}">
      <dgm:prSet/>
      <dgm:spPr/>
      <dgm:t>
        <a:bodyPr/>
        <a:lstStyle/>
        <a:p>
          <a:endParaRPr lang="en-US"/>
        </a:p>
      </dgm:t>
    </dgm:pt>
    <dgm:pt modelId="{89292985-6DAF-42DD-860A-B43CCB4DC14F}" type="pres">
      <dgm:prSet presAssocID="{1AD1D2CF-FCE9-4D6C-85FD-D5EE88253544}" presName="Name0" presStyleCnt="0">
        <dgm:presLayoutVars>
          <dgm:dir/>
          <dgm:resizeHandles val="exact"/>
        </dgm:presLayoutVars>
      </dgm:prSet>
      <dgm:spPr/>
    </dgm:pt>
    <dgm:pt modelId="{56DA3C65-EF38-4C72-B3A0-B3261B58F02A}" type="pres">
      <dgm:prSet presAssocID="{DFFBFFFF-94E9-4289-A2D7-AD4D9F952B05}" presName="node" presStyleLbl="node1" presStyleIdx="0" presStyleCnt="5">
        <dgm:presLayoutVars>
          <dgm:bulletEnabled val="1"/>
        </dgm:presLayoutVars>
      </dgm:prSet>
      <dgm:spPr/>
    </dgm:pt>
    <dgm:pt modelId="{5719B1F8-7A83-4A13-B7D6-417421437FC7}" type="pres">
      <dgm:prSet presAssocID="{1C4BB4AE-CC0D-415D-A071-7E6BA9388AE3}" presName="sibTrans" presStyleLbl="sibTrans1D1" presStyleIdx="0" presStyleCnt="4"/>
      <dgm:spPr/>
    </dgm:pt>
    <dgm:pt modelId="{1119C9A3-D941-47E4-ACBF-4999E3647F87}" type="pres">
      <dgm:prSet presAssocID="{1C4BB4AE-CC0D-415D-A071-7E6BA9388AE3}" presName="connectorText" presStyleLbl="sibTrans1D1" presStyleIdx="0" presStyleCnt="4"/>
      <dgm:spPr/>
    </dgm:pt>
    <dgm:pt modelId="{C2C738C4-0791-4F6A-9ED9-A67679FD32EA}" type="pres">
      <dgm:prSet presAssocID="{A39D8033-CF9D-4E10-B8D4-2FB2B7C06653}" presName="node" presStyleLbl="node1" presStyleIdx="1" presStyleCnt="5">
        <dgm:presLayoutVars>
          <dgm:bulletEnabled val="1"/>
        </dgm:presLayoutVars>
      </dgm:prSet>
      <dgm:spPr/>
    </dgm:pt>
    <dgm:pt modelId="{393DB765-A4D8-497C-A05A-04969B98D2FC}" type="pres">
      <dgm:prSet presAssocID="{2CA199D9-8A75-4B04-AC77-C4482041C5F5}" presName="sibTrans" presStyleLbl="sibTrans1D1" presStyleIdx="1" presStyleCnt="4"/>
      <dgm:spPr/>
    </dgm:pt>
    <dgm:pt modelId="{DBCB3EF2-5636-43B8-B5A3-494E8BE61695}" type="pres">
      <dgm:prSet presAssocID="{2CA199D9-8A75-4B04-AC77-C4482041C5F5}" presName="connectorText" presStyleLbl="sibTrans1D1" presStyleIdx="1" presStyleCnt="4"/>
      <dgm:spPr/>
    </dgm:pt>
    <dgm:pt modelId="{6967E4D9-111A-4AFC-B228-359E6239A6B9}" type="pres">
      <dgm:prSet presAssocID="{B484B8F7-7392-4150-A6CB-29864F5156E8}" presName="node" presStyleLbl="node1" presStyleIdx="2" presStyleCnt="5">
        <dgm:presLayoutVars>
          <dgm:bulletEnabled val="1"/>
        </dgm:presLayoutVars>
      </dgm:prSet>
      <dgm:spPr/>
    </dgm:pt>
    <dgm:pt modelId="{D0EB1A53-CE9B-46A5-8FF9-D2D77F79BDCB}" type="pres">
      <dgm:prSet presAssocID="{8BC6614C-4489-4929-BF6D-68E96CF32F37}" presName="sibTrans" presStyleLbl="sibTrans1D1" presStyleIdx="2" presStyleCnt="4"/>
      <dgm:spPr/>
    </dgm:pt>
    <dgm:pt modelId="{1D41D7D0-98A3-4FA6-852E-320D85E0246E}" type="pres">
      <dgm:prSet presAssocID="{8BC6614C-4489-4929-BF6D-68E96CF32F37}" presName="connectorText" presStyleLbl="sibTrans1D1" presStyleIdx="2" presStyleCnt="4"/>
      <dgm:spPr/>
    </dgm:pt>
    <dgm:pt modelId="{3ACC5FA0-46CB-4B30-A0DC-EB0D4C8679C3}" type="pres">
      <dgm:prSet presAssocID="{44FA67F0-E15F-4CC7-BCCC-7FF58CE3CD9A}" presName="node" presStyleLbl="node1" presStyleIdx="3" presStyleCnt="5">
        <dgm:presLayoutVars>
          <dgm:bulletEnabled val="1"/>
        </dgm:presLayoutVars>
      </dgm:prSet>
      <dgm:spPr/>
    </dgm:pt>
    <dgm:pt modelId="{AD481B16-5C32-4685-A3B2-9AB7A491738E}" type="pres">
      <dgm:prSet presAssocID="{DA2396CA-7FD4-4341-AB9C-7D625CCD7FAB}" presName="sibTrans" presStyleLbl="sibTrans1D1" presStyleIdx="3" presStyleCnt="4"/>
      <dgm:spPr/>
    </dgm:pt>
    <dgm:pt modelId="{CDE26982-4323-4AFD-8FDE-FFDB78AE8DE2}" type="pres">
      <dgm:prSet presAssocID="{DA2396CA-7FD4-4341-AB9C-7D625CCD7FAB}" presName="connectorText" presStyleLbl="sibTrans1D1" presStyleIdx="3" presStyleCnt="4"/>
      <dgm:spPr/>
    </dgm:pt>
    <dgm:pt modelId="{662AE0F9-9AE1-4160-8AF0-83C7D55D989B}" type="pres">
      <dgm:prSet presAssocID="{6C6D27DA-E93D-4795-8F18-8463540D2EAE}" presName="node" presStyleLbl="node1" presStyleIdx="4" presStyleCnt="5">
        <dgm:presLayoutVars>
          <dgm:bulletEnabled val="1"/>
        </dgm:presLayoutVars>
      </dgm:prSet>
      <dgm:spPr/>
    </dgm:pt>
  </dgm:ptLst>
  <dgm:cxnLst>
    <dgm:cxn modelId="{CCEDC416-2A86-46E0-8B3C-A96F9156B90E}" srcId="{1AD1D2CF-FCE9-4D6C-85FD-D5EE88253544}" destId="{6C6D27DA-E93D-4795-8F18-8463540D2EAE}" srcOrd="4" destOrd="0" parTransId="{25CDF4D0-D496-44B1-9835-5B507814116B}" sibTransId="{F6D34827-C4F8-43E1-8EE3-D760816929C4}"/>
    <dgm:cxn modelId="{AA9F9122-9F13-405E-9D13-B87EBD9E6802}" type="presOf" srcId="{DFFBFFFF-94E9-4289-A2D7-AD4D9F952B05}" destId="{56DA3C65-EF38-4C72-B3A0-B3261B58F02A}" srcOrd="0" destOrd="0" presId="urn:microsoft.com/office/officeart/2016/7/layout/RepeatingBendingProcessNew"/>
    <dgm:cxn modelId="{023C7934-420C-4D55-9365-4129847503D3}" type="presOf" srcId="{1AD1D2CF-FCE9-4D6C-85FD-D5EE88253544}" destId="{89292985-6DAF-42DD-860A-B43CCB4DC14F}" srcOrd="0" destOrd="0" presId="urn:microsoft.com/office/officeart/2016/7/layout/RepeatingBendingProcessNew"/>
    <dgm:cxn modelId="{18DB7C35-F852-45D5-8552-64E47AAC015F}" type="presOf" srcId="{1C4BB4AE-CC0D-415D-A071-7E6BA9388AE3}" destId="{5719B1F8-7A83-4A13-B7D6-417421437FC7}" srcOrd="0" destOrd="0" presId="urn:microsoft.com/office/officeart/2016/7/layout/RepeatingBendingProcessNew"/>
    <dgm:cxn modelId="{B514D03F-18F6-4678-AFB2-BBF353B4420D}" srcId="{1AD1D2CF-FCE9-4D6C-85FD-D5EE88253544}" destId="{B484B8F7-7392-4150-A6CB-29864F5156E8}" srcOrd="2" destOrd="0" parTransId="{AC84045F-BE95-415E-8AE6-C450376F0121}" sibTransId="{8BC6614C-4489-4929-BF6D-68E96CF32F37}"/>
    <dgm:cxn modelId="{76A08B40-7C3D-410D-ADCD-1F7303A331D0}" type="presOf" srcId="{A39D8033-CF9D-4E10-B8D4-2FB2B7C06653}" destId="{C2C738C4-0791-4F6A-9ED9-A67679FD32EA}" srcOrd="0" destOrd="0" presId="urn:microsoft.com/office/officeart/2016/7/layout/RepeatingBendingProcessNew"/>
    <dgm:cxn modelId="{47ED5841-8A94-4DB6-8DA4-796C9952173A}" type="presOf" srcId="{44FA67F0-E15F-4CC7-BCCC-7FF58CE3CD9A}" destId="{3ACC5FA0-46CB-4B30-A0DC-EB0D4C8679C3}" srcOrd="0" destOrd="0" presId="urn:microsoft.com/office/officeart/2016/7/layout/RepeatingBendingProcessNew"/>
    <dgm:cxn modelId="{FC317A62-04C7-4B30-9837-F3FAD831FDEB}" type="presOf" srcId="{6C6D27DA-E93D-4795-8F18-8463540D2EAE}" destId="{662AE0F9-9AE1-4160-8AF0-83C7D55D989B}" srcOrd="0" destOrd="0" presId="urn:microsoft.com/office/officeart/2016/7/layout/RepeatingBendingProcessNew"/>
    <dgm:cxn modelId="{8308CC4A-B06E-4E00-8384-9BE62B8024B1}" type="presOf" srcId="{8BC6614C-4489-4929-BF6D-68E96CF32F37}" destId="{1D41D7D0-98A3-4FA6-852E-320D85E0246E}" srcOrd="1" destOrd="0" presId="urn:microsoft.com/office/officeart/2016/7/layout/RepeatingBendingProcessNew"/>
    <dgm:cxn modelId="{4EEDCD53-81A1-4947-9DEA-58ADACF5BB89}" srcId="{1AD1D2CF-FCE9-4D6C-85FD-D5EE88253544}" destId="{44FA67F0-E15F-4CC7-BCCC-7FF58CE3CD9A}" srcOrd="3" destOrd="0" parTransId="{5857FD27-4CAB-4A03-8F11-5C653FA1AA69}" sibTransId="{DA2396CA-7FD4-4341-AB9C-7D625CCD7FAB}"/>
    <dgm:cxn modelId="{40A40486-627C-4461-9F45-CF3917AE58EA}" type="presOf" srcId="{2CA199D9-8A75-4B04-AC77-C4482041C5F5}" destId="{393DB765-A4D8-497C-A05A-04969B98D2FC}" srcOrd="0" destOrd="0" presId="urn:microsoft.com/office/officeart/2016/7/layout/RepeatingBendingProcessNew"/>
    <dgm:cxn modelId="{EE5D5E97-DA91-4CE9-85C1-6D9FCC432F94}" srcId="{1AD1D2CF-FCE9-4D6C-85FD-D5EE88253544}" destId="{A39D8033-CF9D-4E10-B8D4-2FB2B7C06653}" srcOrd="1" destOrd="0" parTransId="{19333C24-8013-4397-AF34-EACDFC5B528D}" sibTransId="{2CA199D9-8A75-4B04-AC77-C4482041C5F5}"/>
    <dgm:cxn modelId="{8AA97EA5-64D7-42CB-900A-6CA3925C9332}" srcId="{1AD1D2CF-FCE9-4D6C-85FD-D5EE88253544}" destId="{DFFBFFFF-94E9-4289-A2D7-AD4D9F952B05}" srcOrd="0" destOrd="0" parTransId="{31F844AB-F270-499B-921D-04F296848EAF}" sibTransId="{1C4BB4AE-CC0D-415D-A071-7E6BA9388AE3}"/>
    <dgm:cxn modelId="{C04BB4BF-E6B3-4F69-9729-9B3EF27B887F}" type="presOf" srcId="{DA2396CA-7FD4-4341-AB9C-7D625CCD7FAB}" destId="{AD481B16-5C32-4685-A3B2-9AB7A491738E}" srcOrd="0" destOrd="0" presId="urn:microsoft.com/office/officeart/2016/7/layout/RepeatingBendingProcessNew"/>
    <dgm:cxn modelId="{43EAD4C1-7BE3-4297-A6D4-507903616DC1}" type="presOf" srcId="{1C4BB4AE-CC0D-415D-A071-7E6BA9388AE3}" destId="{1119C9A3-D941-47E4-ACBF-4999E3647F87}" srcOrd="1" destOrd="0" presId="urn:microsoft.com/office/officeart/2016/7/layout/RepeatingBendingProcessNew"/>
    <dgm:cxn modelId="{90260AC9-54BB-4462-9E1D-EB1D72057714}" type="presOf" srcId="{DA2396CA-7FD4-4341-AB9C-7D625CCD7FAB}" destId="{CDE26982-4323-4AFD-8FDE-FFDB78AE8DE2}" srcOrd="1" destOrd="0" presId="urn:microsoft.com/office/officeart/2016/7/layout/RepeatingBendingProcessNew"/>
    <dgm:cxn modelId="{1189E0D1-A63A-4C8D-94B1-43185C80E785}" type="presOf" srcId="{B484B8F7-7392-4150-A6CB-29864F5156E8}" destId="{6967E4D9-111A-4AFC-B228-359E6239A6B9}" srcOrd="0" destOrd="0" presId="urn:microsoft.com/office/officeart/2016/7/layout/RepeatingBendingProcessNew"/>
    <dgm:cxn modelId="{CED11CEA-456F-417A-9F5B-B7B2BBDEFAE9}" type="presOf" srcId="{8BC6614C-4489-4929-BF6D-68E96CF32F37}" destId="{D0EB1A53-CE9B-46A5-8FF9-D2D77F79BDCB}" srcOrd="0" destOrd="0" presId="urn:microsoft.com/office/officeart/2016/7/layout/RepeatingBendingProcessNew"/>
    <dgm:cxn modelId="{E7B16FEC-993C-4FA6-A424-07A956C77B94}" type="presOf" srcId="{2CA199D9-8A75-4B04-AC77-C4482041C5F5}" destId="{DBCB3EF2-5636-43B8-B5A3-494E8BE61695}" srcOrd="1" destOrd="0" presId="urn:microsoft.com/office/officeart/2016/7/layout/RepeatingBendingProcessNew"/>
    <dgm:cxn modelId="{1ADD4197-A765-4BE1-822F-90F835AB7E2B}" type="presParOf" srcId="{89292985-6DAF-42DD-860A-B43CCB4DC14F}" destId="{56DA3C65-EF38-4C72-B3A0-B3261B58F02A}" srcOrd="0" destOrd="0" presId="urn:microsoft.com/office/officeart/2016/7/layout/RepeatingBendingProcessNew"/>
    <dgm:cxn modelId="{B87097D4-EE82-4FC6-B251-88B20FA65690}" type="presParOf" srcId="{89292985-6DAF-42DD-860A-B43CCB4DC14F}" destId="{5719B1F8-7A83-4A13-B7D6-417421437FC7}" srcOrd="1" destOrd="0" presId="urn:microsoft.com/office/officeart/2016/7/layout/RepeatingBendingProcessNew"/>
    <dgm:cxn modelId="{597B1807-BA37-43E5-B3FB-321A5748B026}" type="presParOf" srcId="{5719B1F8-7A83-4A13-B7D6-417421437FC7}" destId="{1119C9A3-D941-47E4-ACBF-4999E3647F87}" srcOrd="0" destOrd="0" presId="urn:microsoft.com/office/officeart/2016/7/layout/RepeatingBendingProcessNew"/>
    <dgm:cxn modelId="{2537F165-D2B0-4FC6-A73B-F5E05F84D1D1}" type="presParOf" srcId="{89292985-6DAF-42DD-860A-B43CCB4DC14F}" destId="{C2C738C4-0791-4F6A-9ED9-A67679FD32EA}" srcOrd="2" destOrd="0" presId="urn:microsoft.com/office/officeart/2016/7/layout/RepeatingBendingProcessNew"/>
    <dgm:cxn modelId="{F96D495A-27BD-4766-A570-EA25309FFFAF}" type="presParOf" srcId="{89292985-6DAF-42DD-860A-B43CCB4DC14F}" destId="{393DB765-A4D8-497C-A05A-04969B98D2FC}" srcOrd="3" destOrd="0" presId="urn:microsoft.com/office/officeart/2016/7/layout/RepeatingBendingProcessNew"/>
    <dgm:cxn modelId="{D771E07A-99A3-4FDF-A908-91405152BC07}" type="presParOf" srcId="{393DB765-A4D8-497C-A05A-04969B98D2FC}" destId="{DBCB3EF2-5636-43B8-B5A3-494E8BE61695}" srcOrd="0" destOrd="0" presId="urn:microsoft.com/office/officeart/2016/7/layout/RepeatingBendingProcessNew"/>
    <dgm:cxn modelId="{FA19A9AC-72F8-4EE0-9FE6-7732338154A7}" type="presParOf" srcId="{89292985-6DAF-42DD-860A-B43CCB4DC14F}" destId="{6967E4D9-111A-4AFC-B228-359E6239A6B9}" srcOrd="4" destOrd="0" presId="urn:microsoft.com/office/officeart/2016/7/layout/RepeatingBendingProcessNew"/>
    <dgm:cxn modelId="{5FFD94C1-6834-4A9B-8D0F-279F4E96968F}" type="presParOf" srcId="{89292985-6DAF-42DD-860A-B43CCB4DC14F}" destId="{D0EB1A53-CE9B-46A5-8FF9-D2D77F79BDCB}" srcOrd="5" destOrd="0" presId="urn:microsoft.com/office/officeart/2016/7/layout/RepeatingBendingProcessNew"/>
    <dgm:cxn modelId="{7574E50B-9A0B-4933-B87C-E936F7EF23F6}" type="presParOf" srcId="{D0EB1A53-CE9B-46A5-8FF9-D2D77F79BDCB}" destId="{1D41D7D0-98A3-4FA6-852E-320D85E0246E}" srcOrd="0" destOrd="0" presId="urn:microsoft.com/office/officeart/2016/7/layout/RepeatingBendingProcessNew"/>
    <dgm:cxn modelId="{0030750E-7834-4608-9821-1202FDC66810}" type="presParOf" srcId="{89292985-6DAF-42DD-860A-B43CCB4DC14F}" destId="{3ACC5FA0-46CB-4B30-A0DC-EB0D4C8679C3}" srcOrd="6" destOrd="0" presId="urn:microsoft.com/office/officeart/2016/7/layout/RepeatingBendingProcessNew"/>
    <dgm:cxn modelId="{8ED75197-C01A-43F8-92E3-0A40A05F3028}" type="presParOf" srcId="{89292985-6DAF-42DD-860A-B43CCB4DC14F}" destId="{AD481B16-5C32-4685-A3B2-9AB7A491738E}" srcOrd="7" destOrd="0" presId="urn:microsoft.com/office/officeart/2016/7/layout/RepeatingBendingProcessNew"/>
    <dgm:cxn modelId="{1756CE94-7BBA-41B4-B117-08AE91BFA62D}" type="presParOf" srcId="{AD481B16-5C32-4685-A3B2-9AB7A491738E}" destId="{CDE26982-4323-4AFD-8FDE-FFDB78AE8DE2}" srcOrd="0" destOrd="0" presId="urn:microsoft.com/office/officeart/2016/7/layout/RepeatingBendingProcessNew"/>
    <dgm:cxn modelId="{7FBE40CF-24CF-4C86-AEB1-0B4187528AD2}" type="presParOf" srcId="{89292985-6DAF-42DD-860A-B43CCB4DC14F}" destId="{662AE0F9-9AE1-4160-8AF0-83C7D55D989B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8ABC4B-0E8D-43B6-9DD2-39D7FD28635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6C1AC04-0F87-4B80-A441-D228ED12378D}">
      <dgm:prSet/>
      <dgm:spPr/>
      <dgm:t>
        <a:bodyPr/>
        <a:lstStyle/>
        <a:p>
          <a:r>
            <a:rPr lang="en-US"/>
            <a:t>Review</a:t>
          </a:r>
        </a:p>
      </dgm:t>
    </dgm:pt>
    <dgm:pt modelId="{322D2766-FDD0-495A-B2BE-88B3E42091FD}" type="parTrans" cxnId="{AB1C878C-A971-4BB8-9989-F6B8CD8F5BFA}">
      <dgm:prSet/>
      <dgm:spPr/>
      <dgm:t>
        <a:bodyPr/>
        <a:lstStyle/>
        <a:p>
          <a:endParaRPr lang="en-US"/>
        </a:p>
      </dgm:t>
    </dgm:pt>
    <dgm:pt modelId="{B9753D67-8B4D-4B98-AF0F-87FAEE58AD73}" type="sibTrans" cxnId="{AB1C878C-A971-4BB8-9989-F6B8CD8F5BFA}">
      <dgm:prSet/>
      <dgm:spPr/>
      <dgm:t>
        <a:bodyPr/>
        <a:lstStyle/>
        <a:p>
          <a:endParaRPr lang="en-US"/>
        </a:p>
      </dgm:t>
    </dgm:pt>
    <dgm:pt modelId="{FDF95B4F-A7EA-4BC5-81CF-CBEA900CCCC4}">
      <dgm:prSet/>
      <dgm:spPr/>
      <dgm:t>
        <a:bodyPr/>
        <a:lstStyle/>
        <a:p>
          <a:r>
            <a:rPr lang="en-US" dirty="0"/>
            <a:t>Review the handbook every April and October in line with employment law changes.</a:t>
          </a:r>
        </a:p>
      </dgm:t>
    </dgm:pt>
    <dgm:pt modelId="{5F93DC09-030C-490B-974B-3AFD06C8EFF3}" type="parTrans" cxnId="{430E4CCA-38CE-40A5-981A-DE0E9DA7E360}">
      <dgm:prSet/>
      <dgm:spPr/>
      <dgm:t>
        <a:bodyPr/>
        <a:lstStyle/>
        <a:p>
          <a:endParaRPr lang="en-US"/>
        </a:p>
      </dgm:t>
    </dgm:pt>
    <dgm:pt modelId="{497C8C73-AFC4-46A6-970A-A03636B80B15}" type="sibTrans" cxnId="{430E4CCA-38CE-40A5-981A-DE0E9DA7E360}">
      <dgm:prSet/>
      <dgm:spPr/>
      <dgm:t>
        <a:bodyPr/>
        <a:lstStyle/>
        <a:p>
          <a:endParaRPr lang="en-US"/>
        </a:p>
      </dgm:t>
    </dgm:pt>
    <dgm:pt modelId="{52CBC15E-6A1D-4A0C-B440-D9E24AB80E1F}">
      <dgm:prSet/>
      <dgm:spPr/>
      <dgm:t>
        <a:bodyPr/>
        <a:lstStyle/>
        <a:p>
          <a:r>
            <a:rPr lang="en-US" dirty="0"/>
            <a:t>Yes and No</a:t>
          </a:r>
        </a:p>
      </dgm:t>
    </dgm:pt>
    <dgm:pt modelId="{F4B5A206-5BD7-4A51-B9C7-2D90073792F2}" type="parTrans" cxnId="{FCBFF78E-5BAC-465D-AB4A-827A123DA732}">
      <dgm:prSet/>
      <dgm:spPr/>
      <dgm:t>
        <a:bodyPr/>
        <a:lstStyle/>
        <a:p>
          <a:endParaRPr lang="en-US"/>
        </a:p>
      </dgm:t>
    </dgm:pt>
    <dgm:pt modelId="{EBF5E07A-B848-4D66-AC66-13D0E19C12BA}" type="sibTrans" cxnId="{FCBFF78E-5BAC-465D-AB4A-827A123DA732}">
      <dgm:prSet/>
      <dgm:spPr/>
      <dgm:t>
        <a:bodyPr/>
        <a:lstStyle/>
        <a:p>
          <a:endParaRPr lang="en-US"/>
        </a:p>
      </dgm:t>
    </dgm:pt>
    <dgm:pt modelId="{F4CC78DB-4CFF-4F92-A580-52917D41BBF2}">
      <dgm:prSet/>
      <dgm:spPr/>
      <dgm:t>
        <a:bodyPr/>
        <a:lstStyle/>
        <a:p>
          <a:r>
            <a:rPr lang="en-US" dirty="0"/>
            <a:t>If they are not contractual can be done without consent.</a:t>
          </a:r>
        </a:p>
      </dgm:t>
    </dgm:pt>
    <dgm:pt modelId="{F3B1218E-E655-401B-8DBD-BE2118432387}" type="parTrans" cxnId="{09B1BD9C-0E3F-4AAA-A1C8-C691BDF7E8A5}">
      <dgm:prSet/>
      <dgm:spPr/>
      <dgm:t>
        <a:bodyPr/>
        <a:lstStyle/>
        <a:p>
          <a:endParaRPr lang="en-US"/>
        </a:p>
      </dgm:t>
    </dgm:pt>
    <dgm:pt modelId="{7203EE6B-E97A-46BF-AA06-7FFE2858EA0B}" type="sibTrans" cxnId="{09B1BD9C-0E3F-4AAA-A1C8-C691BDF7E8A5}">
      <dgm:prSet/>
      <dgm:spPr/>
      <dgm:t>
        <a:bodyPr/>
        <a:lstStyle/>
        <a:p>
          <a:endParaRPr lang="en-US"/>
        </a:p>
      </dgm:t>
    </dgm:pt>
    <dgm:pt modelId="{0FBC42C1-D60C-4840-A4AD-2884DF7884F5}">
      <dgm:prSet/>
      <dgm:spPr/>
      <dgm:t>
        <a:bodyPr/>
        <a:lstStyle/>
        <a:p>
          <a:r>
            <a:rPr lang="en-US"/>
            <a:t>Check</a:t>
          </a:r>
        </a:p>
      </dgm:t>
    </dgm:pt>
    <dgm:pt modelId="{E78F5301-549C-46A9-9442-7314E7F6CEA2}" type="parTrans" cxnId="{E9EF2465-7C5F-475A-B983-F977D02BEDD3}">
      <dgm:prSet/>
      <dgm:spPr/>
      <dgm:t>
        <a:bodyPr/>
        <a:lstStyle/>
        <a:p>
          <a:endParaRPr lang="en-US"/>
        </a:p>
      </dgm:t>
    </dgm:pt>
    <dgm:pt modelId="{57292A38-04DB-48CB-B14C-00C1D1866343}" type="sibTrans" cxnId="{E9EF2465-7C5F-475A-B983-F977D02BEDD3}">
      <dgm:prSet/>
      <dgm:spPr/>
      <dgm:t>
        <a:bodyPr/>
        <a:lstStyle/>
        <a:p>
          <a:endParaRPr lang="en-US"/>
        </a:p>
      </dgm:t>
    </dgm:pt>
    <dgm:pt modelId="{C8D13B02-91E2-4AA1-987D-DF7315F05BFB}">
      <dgm:prSet/>
      <dgm:spPr/>
      <dgm:t>
        <a:bodyPr/>
        <a:lstStyle/>
        <a:p>
          <a:r>
            <a:rPr lang="en-US" dirty="0"/>
            <a:t>Check the contract, see if any changes need to be made to the contracts.</a:t>
          </a:r>
        </a:p>
      </dgm:t>
    </dgm:pt>
    <dgm:pt modelId="{4BDA55CE-B180-4DF1-B90B-A82F657E663B}" type="parTrans" cxnId="{AEC50FCD-74AD-4D87-96FE-188B273A3EDC}">
      <dgm:prSet/>
      <dgm:spPr/>
      <dgm:t>
        <a:bodyPr/>
        <a:lstStyle/>
        <a:p>
          <a:endParaRPr lang="en-US"/>
        </a:p>
      </dgm:t>
    </dgm:pt>
    <dgm:pt modelId="{56298FB4-FB76-494E-8E9B-2787543F2CBE}" type="sibTrans" cxnId="{AEC50FCD-74AD-4D87-96FE-188B273A3EDC}">
      <dgm:prSet/>
      <dgm:spPr/>
      <dgm:t>
        <a:bodyPr/>
        <a:lstStyle/>
        <a:p>
          <a:endParaRPr lang="en-US"/>
        </a:p>
      </dgm:t>
    </dgm:pt>
    <dgm:pt modelId="{611D7ECA-DEF3-4CF3-B931-5DBCD9110BA5}">
      <dgm:prSet/>
      <dgm:spPr/>
      <dgm:t>
        <a:bodyPr/>
        <a:lstStyle/>
        <a:p>
          <a:r>
            <a:rPr lang="en-US"/>
            <a:t>Communicate</a:t>
          </a:r>
        </a:p>
      </dgm:t>
    </dgm:pt>
    <dgm:pt modelId="{C6E7B15B-CA3C-4607-8FE4-FD141D657F1A}" type="parTrans" cxnId="{BF8AE136-F4C8-44C5-9036-77DD8F45B168}">
      <dgm:prSet/>
      <dgm:spPr/>
      <dgm:t>
        <a:bodyPr/>
        <a:lstStyle/>
        <a:p>
          <a:endParaRPr lang="en-US"/>
        </a:p>
      </dgm:t>
    </dgm:pt>
    <dgm:pt modelId="{56FC2DC7-8D75-473D-9331-77CD26AA0B22}" type="sibTrans" cxnId="{BF8AE136-F4C8-44C5-9036-77DD8F45B168}">
      <dgm:prSet/>
      <dgm:spPr/>
      <dgm:t>
        <a:bodyPr/>
        <a:lstStyle/>
        <a:p>
          <a:endParaRPr lang="en-US"/>
        </a:p>
      </dgm:t>
    </dgm:pt>
    <dgm:pt modelId="{FCAC1CC5-EEFC-485B-844D-697AE5088BF9}">
      <dgm:prSet/>
      <dgm:spPr/>
      <dgm:t>
        <a:bodyPr/>
        <a:lstStyle/>
        <a:p>
          <a:r>
            <a:rPr lang="en-US" dirty="0"/>
            <a:t>Communicate with staff.</a:t>
          </a:r>
        </a:p>
      </dgm:t>
    </dgm:pt>
    <dgm:pt modelId="{55D7F1A1-1260-4FB3-8D76-CFBFF277C970}" type="parTrans" cxnId="{19B68EC2-69BD-45F7-A580-1C31F68F4866}">
      <dgm:prSet/>
      <dgm:spPr/>
      <dgm:t>
        <a:bodyPr/>
        <a:lstStyle/>
        <a:p>
          <a:endParaRPr lang="en-US"/>
        </a:p>
      </dgm:t>
    </dgm:pt>
    <dgm:pt modelId="{ACF7FFBD-BD26-4930-B655-BBD224C4461B}" type="sibTrans" cxnId="{19B68EC2-69BD-45F7-A580-1C31F68F4866}">
      <dgm:prSet/>
      <dgm:spPr/>
      <dgm:t>
        <a:bodyPr/>
        <a:lstStyle/>
        <a:p>
          <a:endParaRPr lang="en-US"/>
        </a:p>
      </dgm:t>
    </dgm:pt>
    <dgm:pt modelId="{87E3B5FF-324C-48AB-A445-EC343B7A21A7}">
      <dgm:prSet/>
      <dgm:spPr/>
      <dgm:t>
        <a:bodyPr/>
        <a:lstStyle/>
        <a:p>
          <a:r>
            <a:rPr lang="en-US" dirty="0"/>
            <a:t>Hold meetings if staff need training on new policies.</a:t>
          </a:r>
        </a:p>
      </dgm:t>
    </dgm:pt>
    <dgm:pt modelId="{926C4A4A-CA9C-41BF-8E0B-244B1D0C9544}" type="parTrans" cxnId="{1D672F31-4D06-4125-B173-443CE862365A}">
      <dgm:prSet/>
      <dgm:spPr/>
      <dgm:t>
        <a:bodyPr/>
        <a:lstStyle/>
        <a:p>
          <a:endParaRPr lang="en-US"/>
        </a:p>
      </dgm:t>
    </dgm:pt>
    <dgm:pt modelId="{DFDDF547-B47A-4BA2-8B7D-418F2A12255C}" type="sibTrans" cxnId="{1D672F31-4D06-4125-B173-443CE862365A}">
      <dgm:prSet/>
      <dgm:spPr/>
      <dgm:t>
        <a:bodyPr/>
        <a:lstStyle/>
        <a:p>
          <a:endParaRPr lang="en-US"/>
        </a:p>
      </dgm:t>
    </dgm:pt>
    <dgm:pt modelId="{DFB68BDF-8920-4FCE-8D1D-875A8BA6CDE3}">
      <dgm:prSet/>
      <dgm:spPr/>
      <dgm:t>
        <a:bodyPr/>
        <a:lstStyle/>
        <a:p>
          <a:r>
            <a:rPr lang="en-US" dirty="0"/>
            <a:t>Offer to meet staff if they wish to discuss the changes.</a:t>
          </a:r>
        </a:p>
      </dgm:t>
    </dgm:pt>
    <dgm:pt modelId="{8C100CE9-6B9F-41C1-8CDB-EB63D3B54BB3}" type="parTrans" cxnId="{04AF2BCF-B200-4556-9B9C-1193DA79A1DD}">
      <dgm:prSet/>
      <dgm:spPr/>
      <dgm:t>
        <a:bodyPr/>
        <a:lstStyle/>
        <a:p>
          <a:endParaRPr lang="en-US"/>
        </a:p>
      </dgm:t>
    </dgm:pt>
    <dgm:pt modelId="{36C7CBF3-2475-4EC6-A4D1-FAB677F30F17}" type="sibTrans" cxnId="{04AF2BCF-B200-4556-9B9C-1193DA79A1DD}">
      <dgm:prSet/>
      <dgm:spPr/>
      <dgm:t>
        <a:bodyPr/>
        <a:lstStyle/>
        <a:p>
          <a:endParaRPr lang="en-US"/>
        </a:p>
      </dgm:t>
    </dgm:pt>
    <dgm:pt modelId="{889A6289-BBE4-4B59-97E3-53EFB80F9342}">
      <dgm:prSet/>
      <dgm:spPr/>
      <dgm:t>
        <a:bodyPr/>
        <a:lstStyle/>
        <a:p>
          <a:r>
            <a:rPr lang="en-US" dirty="0"/>
            <a:t>Train managers on any changes.</a:t>
          </a:r>
        </a:p>
      </dgm:t>
    </dgm:pt>
    <dgm:pt modelId="{7A28AFF6-272A-4A39-ADCE-5A936BACB73A}" type="parTrans" cxnId="{C49F430B-A442-4221-8EDE-7A851EF33561}">
      <dgm:prSet/>
      <dgm:spPr/>
      <dgm:t>
        <a:bodyPr/>
        <a:lstStyle/>
        <a:p>
          <a:endParaRPr lang="en-US"/>
        </a:p>
      </dgm:t>
    </dgm:pt>
    <dgm:pt modelId="{68C16955-61AE-4597-9FC3-D377EC70C6BA}" type="sibTrans" cxnId="{C49F430B-A442-4221-8EDE-7A851EF33561}">
      <dgm:prSet/>
      <dgm:spPr/>
      <dgm:t>
        <a:bodyPr/>
        <a:lstStyle/>
        <a:p>
          <a:endParaRPr lang="en-US"/>
        </a:p>
      </dgm:t>
    </dgm:pt>
    <dgm:pt modelId="{C0A4B7BF-5751-49B2-84F1-BE6B2E392C89}">
      <dgm:prSet/>
      <dgm:spPr/>
      <dgm:t>
        <a:bodyPr/>
        <a:lstStyle/>
        <a:p>
          <a:r>
            <a:rPr lang="en-US" dirty="0"/>
            <a:t>If contractual will need employee consultation and consent.</a:t>
          </a:r>
        </a:p>
      </dgm:t>
    </dgm:pt>
    <dgm:pt modelId="{801AA311-1B92-4B13-A7F3-A58589A6B667}" type="parTrans" cxnId="{7ABE6CA1-ACB6-4ACB-A4E9-661BF11FC742}">
      <dgm:prSet/>
      <dgm:spPr/>
      <dgm:t>
        <a:bodyPr/>
        <a:lstStyle/>
        <a:p>
          <a:endParaRPr lang="en-GB"/>
        </a:p>
      </dgm:t>
    </dgm:pt>
    <dgm:pt modelId="{91652379-5E03-4FA2-88F8-EB24C12F5B80}" type="sibTrans" cxnId="{7ABE6CA1-ACB6-4ACB-A4E9-661BF11FC742}">
      <dgm:prSet/>
      <dgm:spPr/>
      <dgm:t>
        <a:bodyPr/>
        <a:lstStyle/>
        <a:p>
          <a:endParaRPr lang="en-GB"/>
        </a:p>
      </dgm:t>
    </dgm:pt>
    <dgm:pt modelId="{06E0C535-0B4D-47DE-AC9D-12C2BD60FBA1}">
      <dgm:prSet/>
      <dgm:spPr/>
      <dgm:t>
        <a:bodyPr/>
        <a:lstStyle/>
        <a:p>
          <a:r>
            <a:rPr lang="en-US" dirty="0"/>
            <a:t>This gives flexibility.</a:t>
          </a:r>
        </a:p>
      </dgm:t>
    </dgm:pt>
    <dgm:pt modelId="{6FDAB740-42AE-45A3-90EA-64F54B23E79B}" type="parTrans" cxnId="{5637F65C-BEB2-44AB-B120-47455301F012}">
      <dgm:prSet/>
      <dgm:spPr/>
      <dgm:t>
        <a:bodyPr/>
        <a:lstStyle/>
        <a:p>
          <a:endParaRPr lang="en-GB"/>
        </a:p>
      </dgm:t>
    </dgm:pt>
    <dgm:pt modelId="{05C514FF-ED2C-4EB1-8F4C-80DC9D3EEA99}" type="sibTrans" cxnId="{5637F65C-BEB2-44AB-B120-47455301F012}">
      <dgm:prSet/>
      <dgm:spPr/>
      <dgm:t>
        <a:bodyPr/>
        <a:lstStyle/>
        <a:p>
          <a:endParaRPr lang="en-GB"/>
        </a:p>
      </dgm:t>
    </dgm:pt>
    <dgm:pt modelId="{91054E74-2066-4EFE-9EF9-9F751E3D644C}" type="pres">
      <dgm:prSet presAssocID="{6F8ABC4B-0E8D-43B6-9DD2-39D7FD28635E}" presName="Name0" presStyleCnt="0">
        <dgm:presLayoutVars>
          <dgm:dir/>
          <dgm:animLvl val="lvl"/>
          <dgm:resizeHandles val="exact"/>
        </dgm:presLayoutVars>
      </dgm:prSet>
      <dgm:spPr/>
    </dgm:pt>
    <dgm:pt modelId="{E6C5005A-A69E-4401-9241-3500461A718E}" type="pres">
      <dgm:prSet presAssocID="{26C1AC04-0F87-4B80-A441-D228ED12378D}" presName="composite" presStyleCnt="0"/>
      <dgm:spPr/>
    </dgm:pt>
    <dgm:pt modelId="{97AF3404-D857-4CA2-9258-FD434B61F32A}" type="pres">
      <dgm:prSet presAssocID="{26C1AC04-0F87-4B80-A441-D228ED12378D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17468A3B-55B9-40C5-841D-D3F79DEEFEE5}" type="pres">
      <dgm:prSet presAssocID="{26C1AC04-0F87-4B80-A441-D228ED12378D}" presName="desTx" presStyleLbl="alignAccFollowNode1" presStyleIdx="0" presStyleCnt="4">
        <dgm:presLayoutVars>
          <dgm:bulletEnabled val="1"/>
        </dgm:presLayoutVars>
      </dgm:prSet>
      <dgm:spPr/>
    </dgm:pt>
    <dgm:pt modelId="{D4CE8BC4-CB55-4B20-8860-B7A4E9D76379}" type="pres">
      <dgm:prSet presAssocID="{B9753D67-8B4D-4B98-AF0F-87FAEE58AD73}" presName="space" presStyleCnt="0"/>
      <dgm:spPr/>
    </dgm:pt>
    <dgm:pt modelId="{E6297C22-6DF2-4490-B5FE-35D2122065E5}" type="pres">
      <dgm:prSet presAssocID="{52CBC15E-6A1D-4A0C-B440-D9E24AB80E1F}" presName="composite" presStyleCnt="0"/>
      <dgm:spPr/>
    </dgm:pt>
    <dgm:pt modelId="{C0248355-EB26-4BAA-B2CB-C78B13E06C7B}" type="pres">
      <dgm:prSet presAssocID="{52CBC15E-6A1D-4A0C-B440-D9E24AB80E1F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7B238EA-9CA0-49FA-8BF5-8D7A22E31CB9}" type="pres">
      <dgm:prSet presAssocID="{52CBC15E-6A1D-4A0C-B440-D9E24AB80E1F}" presName="desTx" presStyleLbl="alignAccFollowNode1" presStyleIdx="1" presStyleCnt="4">
        <dgm:presLayoutVars>
          <dgm:bulletEnabled val="1"/>
        </dgm:presLayoutVars>
      </dgm:prSet>
      <dgm:spPr/>
    </dgm:pt>
    <dgm:pt modelId="{48447365-BE09-487D-A55B-603FC159CE1F}" type="pres">
      <dgm:prSet presAssocID="{EBF5E07A-B848-4D66-AC66-13D0E19C12BA}" presName="space" presStyleCnt="0"/>
      <dgm:spPr/>
    </dgm:pt>
    <dgm:pt modelId="{8BC2073E-C39F-40A0-9850-175C49D83CC1}" type="pres">
      <dgm:prSet presAssocID="{0FBC42C1-D60C-4840-A4AD-2884DF7884F5}" presName="composite" presStyleCnt="0"/>
      <dgm:spPr/>
    </dgm:pt>
    <dgm:pt modelId="{7FCDB6A0-5892-47AF-87AC-FCDF447FE9B4}" type="pres">
      <dgm:prSet presAssocID="{0FBC42C1-D60C-4840-A4AD-2884DF7884F5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8271C1AB-0924-4105-AE44-160303252A6F}" type="pres">
      <dgm:prSet presAssocID="{0FBC42C1-D60C-4840-A4AD-2884DF7884F5}" presName="desTx" presStyleLbl="alignAccFollowNode1" presStyleIdx="2" presStyleCnt="4">
        <dgm:presLayoutVars>
          <dgm:bulletEnabled val="1"/>
        </dgm:presLayoutVars>
      </dgm:prSet>
      <dgm:spPr/>
    </dgm:pt>
    <dgm:pt modelId="{D661678F-DB27-42FF-AD61-C160D549487B}" type="pres">
      <dgm:prSet presAssocID="{57292A38-04DB-48CB-B14C-00C1D1866343}" presName="space" presStyleCnt="0"/>
      <dgm:spPr/>
    </dgm:pt>
    <dgm:pt modelId="{5CCD3130-8339-4469-8013-7DD9C49CE1FA}" type="pres">
      <dgm:prSet presAssocID="{611D7ECA-DEF3-4CF3-B931-5DBCD9110BA5}" presName="composite" presStyleCnt="0"/>
      <dgm:spPr/>
    </dgm:pt>
    <dgm:pt modelId="{D7CF3110-1108-40DD-A87F-B57808ED1C75}" type="pres">
      <dgm:prSet presAssocID="{611D7ECA-DEF3-4CF3-B931-5DBCD9110BA5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509E3F37-13AA-446E-8B3B-C4CFF701917B}" type="pres">
      <dgm:prSet presAssocID="{611D7ECA-DEF3-4CF3-B931-5DBCD9110BA5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C49F430B-A442-4221-8EDE-7A851EF33561}" srcId="{FCAC1CC5-EEFC-485B-844D-697AE5088BF9}" destId="{889A6289-BBE4-4B59-97E3-53EFB80F9342}" srcOrd="2" destOrd="0" parTransId="{7A28AFF6-272A-4A39-ADCE-5A936BACB73A}" sibTransId="{68C16955-61AE-4597-9FC3-D377EC70C6BA}"/>
    <dgm:cxn modelId="{50F12223-A9E7-46D9-9CE5-C62F8CA824BD}" type="presOf" srcId="{DFB68BDF-8920-4FCE-8D1D-875A8BA6CDE3}" destId="{509E3F37-13AA-446E-8B3B-C4CFF701917B}" srcOrd="0" destOrd="2" presId="urn:microsoft.com/office/officeart/2005/8/layout/hList1"/>
    <dgm:cxn modelId="{582B9324-C07E-42A6-9843-D4CCEEBE2754}" type="presOf" srcId="{6F8ABC4B-0E8D-43B6-9DD2-39D7FD28635E}" destId="{91054E74-2066-4EFE-9EF9-9F751E3D644C}" srcOrd="0" destOrd="0" presId="urn:microsoft.com/office/officeart/2005/8/layout/hList1"/>
    <dgm:cxn modelId="{1D672F31-4D06-4125-B173-443CE862365A}" srcId="{FCAC1CC5-EEFC-485B-844D-697AE5088BF9}" destId="{87E3B5FF-324C-48AB-A445-EC343B7A21A7}" srcOrd="0" destOrd="0" parTransId="{926C4A4A-CA9C-41BF-8E0B-244B1D0C9544}" sibTransId="{DFDDF547-B47A-4BA2-8B7D-418F2A12255C}"/>
    <dgm:cxn modelId="{BF8AE136-F4C8-44C5-9036-77DD8F45B168}" srcId="{6F8ABC4B-0E8D-43B6-9DD2-39D7FD28635E}" destId="{611D7ECA-DEF3-4CF3-B931-5DBCD9110BA5}" srcOrd="3" destOrd="0" parTransId="{C6E7B15B-CA3C-4607-8FE4-FD141D657F1A}" sibTransId="{56FC2DC7-8D75-473D-9331-77CD26AA0B22}"/>
    <dgm:cxn modelId="{7724E037-287B-4608-A30D-071B2940211A}" type="presOf" srcId="{0FBC42C1-D60C-4840-A4AD-2884DF7884F5}" destId="{7FCDB6A0-5892-47AF-87AC-FCDF447FE9B4}" srcOrd="0" destOrd="0" presId="urn:microsoft.com/office/officeart/2005/8/layout/hList1"/>
    <dgm:cxn modelId="{5637F65C-BEB2-44AB-B120-47455301F012}" srcId="{52CBC15E-6A1D-4A0C-B440-D9E24AB80E1F}" destId="{06E0C535-0B4D-47DE-AC9D-12C2BD60FBA1}" srcOrd="1" destOrd="0" parTransId="{6FDAB740-42AE-45A3-90EA-64F54B23E79B}" sibTransId="{05C514FF-ED2C-4EB1-8F4C-80DC9D3EEA99}"/>
    <dgm:cxn modelId="{3AB8745E-AEE5-49F8-8134-9824BCDA1B72}" type="presOf" srcId="{26C1AC04-0F87-4B80-A441-D228ED12378D}" destId="{97AF3404-D857-4CA2-9258-FD434B61F32A}" srcOrd="0" destOrd="0" presId="urn:microsoft.com/office/officeart/2005/8/layout/hList1"/>
    <dgm:cxn modelId="{9A4B6841-904E-4D5E-98E5-3E27105E44B3}" type="presOf" srcId="{FDF95B4F-A7EA-4BC5-81CF-CBEA900CCCC4}" destId="{17468A3B-55B9-40C5-841D-D3F79DEEFEE5}" srcOrd="0" destOrd="0" presId="urn:microsoft.com/office/officeart/2005/8/layout/hList1"/>
    <dgm:cxn modelId="{E9EF2465-7C5F-475A-B983-F977D02BEDD3}" srcId="{6F8ABC4B-0E8D-43B6-9DD2-39D7FD28635E}" destId="{0FBC42C1-D60C-4840-A4AD-2884DF7884F5}" srcOrd="2" destOrd="0" parTransId="{E78F5301-549C-46A9-9442-7314E7F6CEA2}" sibTransId="{57292A38-04DB-48CB-B14C-00C1D1866343}"/>
    <dgm:cxn modelId="{14091253-14CD-4AD6-91F1-EBAD333A8279}" type="presOf" srcId="{06E0C535-0B4D-47DE-AC9D-12C2BD60FBA1}" destId="{97B238EA-9CA0-49FA-8BF5-8D7A22E31CB9}" srcOrd="0" destOrd="1" presId="urn:microsoft.com/office/officeart/2005/8/layout/hList1"/>
    <dgm:cxn modelId="{B329A475-90A4-4B70-9F3F-6EF1CE2C652B}" type="presOf" srcId="{C8D13B02-91E2-4AA1-987D-DF7315F05BFB}" destId="{8271C1AB-0924-4105-AE44-160303252A6F}" srcOrd="0" destOrd="0" presId="urn:microsoft.com/office/officeart/2005/8/layout/hList1"/>
    <dgm:cxn modelId="{AB1C878C-A971-4BB8-9989-F6B8CD8F5BFA}" srcId="{6F8ABC4B-0E8D-43B6-9DD2-39D7FD28635E}" destId="{26C1AC04-0F87-4B80-A441-D228ED12378D}" srcOrd="0" destOrd="0" parTransId="{322D2766-FDD0-495A-B2BE-88B3E42091FD}" sibTransId="{B9753D67-8B4D-4B98-AF0F-87FAEE58AD73}"/>
    <dgm:cxn modelId="{FCBFF78E-5BAC-465D-AB4A-827A123DA732}" srcId="{6F8ABC4B-0E8D-43B6-9DD2-39D7FD28635E}" destId="{52CBC15E-6A1D-4A0C-B440-D9E24AB80E1F}" srcOrd="1" destOrd="0" parTransId="{F4B5A206-5BD7-4A51-B9C7-2D90073792F2}" sibTransId="{EBF5E07A-B848-4D66-AC66-13D0E19C12BA}"/>
    <dgm:cxn modelId="{C918139A-3CFF-4C4D-A96F-96D4F716E3F9}" type="presOf" srcId="{FCAC1CC5-EEFC-485B-844D-697AE5088BF9}" destId="{509E3F37-13AA-446E-8B3B-C4CFF701917B}" srcOrd="0" destOrd="0" presId="urn:microsoft.com/office/officeart/2005/8/layout/hList1"/>
    <dgm:cxn modelId="{09B1BD9C-0E3F-4AAA-A1C8-C691BDF7E8A5}" srcId="{52CBC15E-6A1D-4A0C-B440-D9E24AB80E1F}" destId="{F4CC78DB-4CFF-4F92-A580-52917D41BBF2}" srcOrd="0" destOrd="0" parTransId="{F3B1218E-E655-401B-8DBD-BE2118432387}" sibTransId="{7203EE6B-E97A-46BF-AA06-7FFE2858EA0B}"/>
    <dgm:cxn modelId="{75B98F9F-EB78-45A3-AD5B-ACDADA2F1367}" type="presOf" srcId="{889A6289-BBE4-4B59-97E3-53EFB80F9342}" destId="{509E3F37-13AA-446E-8B3B-C4CFF701917B}" srcOrd="0" destOrd="3" presId="urn:microsoft.com/office/officeart/2005/8/layout/hList1"/>
    <dgm:cxn modelId="{7ABE6CA1-ACB6-4ACB-A4E9-661BF11FC742}" srcId="{52CBC15E-6A1D-4A0C-B440-D9E24AB80E1F}" destId="{C0A4B7BF-5751-49B2-84F1-BE6B2E392C89}" srcOrd="2" destOrd="0" parTransId="{801AA311-1B92-4B13-A7F3-A58589A6B667}" sibTransId="{91652379-5E03-4FA2-88F8-EB24C12F5B80}"/>
    <dgm:cxn modelId="{FA7388AB-4A64-4123-9A02-0279497DE62E}" type="presOf" srcId="{52CBC15E-6A1D-4A0C-B440-D9E24AB80E1F}" destId="{C0248355-EB26-4BAA-B2CB-C78B13E06C7B}" srcOrd="0" destOrd="0" presId="urn:microsoft.com/office/officeart/2005/8/layout/hList1"/>
    <dgm:cxn modelId="{19B68EC2-69BD-45F7-A580-1C31F68F4866}" srcId="{611D7ECA-DEF3-4CF3-B931-5DBCD9110BA5}" destId="{FCAC1CC5-EEFC-485B-844D-697AE5088BF9}" srcOrd="0" destOrd="0" parTransId="{55D7F1A1-1260-4FB3-8D76-CFBFF277C970}" sibTransId="{ACF7FFBD-BD26-4930-B655-BBD224C4461B}"/>
    <dgm:cxn modelId="{205BA3C9-EEF2-46E9-AD5F-2A9B093EC440}" type="presOf" srcId="{F4CC78DB-4CFF-4F92-A580-52917D41BBF2}" destId="{97B238EA-9CA0-49FA-8BF5-8D7A22E31CB9}" srcOrd="0" destOrd="0" presId="urn:microsoft.com/office/officeart/2005/8/layout/hList1"/>
    <dgm:cxn modelId="{430E4CCA-38CE-40A5-981A-DE0E9DA7E360}" srcId="{26C1AC04-0F87-4B80-A441-D228ED12378D}" destId="{FDF95B4F-A7EA-4BC5-81CF-CBEA900CCCC4}" srcOrd="0" destOrd="0" parTransId="{5F93DC09-030C-490B-974B-3AFD06C8EFF3}" sibTransId="{497C8C73-AFC4-46A6-970A-A03636B80B15}"/>
    <dgm:cxn modelId="{AEC50FCD-74AD-4D87-96FE-188B273A3EDC}" srcId="{0FBC42C1-D60C-4840-A4AD-2884DF7884F5}" destId="{C8D13B02-91E2-4AA1-987D-DF7315F05BFB}" srcOrd="0" destOrd="0" parTransId="{4BDA55CE-B180-4DF1-B90B-A82F657E663B}" sibTransId="{56298FB4-FB76-494E-8E9B-2787543F2CBE}"/>
    <dgm:cxn modelId="{59A822CE-BD0A-4403-904B-E4161FB51C56}" type="presOf" srcId="{87E3B5FF-324C-48AB-A445-EC343B7A21A7}" destId="{509E3F37-13AA-446E-8B3B-C4CFF701917B}" srcOrd="0" destOrd="1" presId="urn:microsoft.com/office/officeart/2005/8/layout/hList1"/>
    <dgm:cxn modelId="{04AF2BCF-B200-4556-9B9C-1193DA79A1DD}" srcId="{FCAC1CC5-EEFC-485B-844D-697AE5088BF9}" destId="{DFB68BDF-8920-4FCE-8D1D-875A8BA6CDE3}" srcOrd="1" destOrd="0" parTransId="{8C100CE9-6B9F-41C1-8CDB-EB63D3B54BB3}" sibTransId="{36C7CBF3-2475-4EC6-A4D1-FAB677F30F17}"/>
    <dgm:cxn modelId="{6BD221D4-7A32-4E9A-9E51-D405B9A56EB9}" type="presOf" srcId="{611D7ECA-DEF3-4CF3-B931-5DBCD9110BA5}" destId="{D7CF3110-1108-40DD-A87F-B57808ED1C75}" srcOrd="0" destOrd="0" presId="urn:microsoft.com/office/officeart/2005/8/layout/hList1"/>
    <dgm:cxn modelId="{28FEB8FC-CAC8-436F-BE90-69CC3ECB9371}" type="presOf" srcId="{C0A4B7BF-5751-49B2-84F1-BE6B2E392C89}" destId="{97B238EA-9CA0-49FA-8BF5-8D7A22E31CB9}" srcOrd="0" destOrd="2" presId="urn:microsoft.com/office/officeart/2005/8/layout/hList1"/>
    <dgm:cxn modelId="{CF6EF0C7-3CE4-4BAA-83F8-32E89BCAD6A9}" type="presParOf" srcId="{91054E74-2066-4EFE-9EF9-9F751E3D644C}" destId="{E6C5005A-A69E-4401-9241-3500461A718E}" srcOrd="0" destOrd="0" presId="urn:microsoft.com/office/officeart/2005/8/layout/hList1"/>
    <dgm:cxn modelId="{53D555A7-888E-4643-88EC-64B92782FC13}" type="presParOf" srcId="{E6C5005A-A69E-4401-9241-3500461A718E}" destId="{97AF3404-D857-4CA2-9258-FD434B61F32A}" srcOrd="0" destOrd="0" presId="urn:microsoft.com/office/officeart/2005/8/layout/hList1"/>
    <dgm:cxn modelId="{C48C5770-1C11-4771-9FCA-F167ADD947D2}" type="presParOf" srcId="{E6C5005A-A69E-4401-9241-3500461A718E}" destId="{17468A3B-55B9-40C5-841D-D3F79DEEFEE5}" srcOrd="1" destOrd="0" presId="urn:microsoft.com/office/officeart/2005/8/layout/hList1"/>
    <dgm:cxn modelId="{D547C1D5-E174-44BB-893C-31B7DF698EB6}" type="presParOf" srcId="{91054E74-2066-4EFE-9EF9-9F751E3D644C}" destId="{D4CE8BC4-CB55-4B20-8860-B7A4E9D76379}" srcOrd="1" destOrd="0" presId="urn:microsoft.com/office/officeart/2005/8/layout/hList1"/>
    <dgm:cxn modelId="{9C437D12-85C7-476E-AAEB-D80ECC149823}" type="presParOf" srcId="{91054E74-2066-4EFE-9EF9-9F751E3D644C}" destId="{E6297C22-6DF2-4490-B5FE-35D2122065E5}" srcOrd="2" destOrd="0" presId="urn:microsoft.com/office/officeart/2005/8/layout/hList1"/>
    <dgm:cxn modelId="{6B847F46-E469-42D1-A00B-3A7DDFA12B9D}" type="presParOf" srcId="{E6297C22-6DF2-4490-B5FE-35D2122065E5}" destId="{C0248355-EB26-4BAA-B2CB-C78B13E06C7B}" srcOrd="0" destOrd="0" presId="urn:microsoft.com/office/officeart/2005/8/layout/hList1"/>
    <dgm:cxn modelId="{7C7DF158-413F-41B2-9B5A-228D13AE19C8}" type="presParOf" srcId="{E6297C22-6DF2-4490-B5FE-35D2122065E5}" destId="{97B238EA-9CA0-49FA-8BF5-8D7A22E31CB9}" srcOrd="1" destOrd="0" presId="urn:microsoft.com/office/officeart/2005/8/layout/hList1"/>
    <dgm:cxn modelId="{C1CFE9AC-7CDC-4086-A801-CC40A878EEC6}" type="presParOf" srcId="{91054E74-2066-4EFE-9EF9-9F751E3D644C}" destId="{48447365-BE09-487D-A55B-603FC159CE1F}" srcOrd="3" destOrd="0" presId="urn:microsoft.com/office/officeart/2005/8/layout/hList1"/>
    <dgm:cxn modelId="{6C737224-6181-4AF3-A76D-BE6EB396042F}" type="presParOf" srcId="{91054E74-2066-4EFE-9EF9-9F751E3D644C}" destId="{8BC2073E-C39F-40A0-9850-175C49D83CC1}" srcOrd="4" destOrd="0" presId="urn:microsoft.com/office/officeart/2005/8/layout/hList1"/>
    <dgm:cxn modelId="{9EAD8341-3A0B-4571-BF61-A331E235590E}" type="presParOf" srcId="{8BC2073E-C39F-40A0-9850-175C49D83CC1}" destId="{7FCDB6A0-5892-47AF-87AC-FCDF447FE9B4}" srcOrd="0" destOrd="0" presId="urn:microsoft.com/office/officeart/2005/8/layout/hList1"/>
    <dgm:cxn modelId="{58205E47-283D-478C-861F-CD79943B0D1F}" type="presParOf" srcId="{8BC2073E-C39F-40A0-9850-175C49D83CC1}" destId="{8271C1AB-0924-4105-AE44-160303252A6F}" srcOrd="1" destOrd="0" presId="urn:microsoft.com/office/officeart/2005/8/layout/hList1"/>
    <dgm:cxn modelId="{2A785E2E-48E2-40C8-9ED4-1C4B7A39B15F}" type="presParOf" srcId="{91054E74-2066-4EFE-9EF9-9F751E3D644C}" destId="{D661678F-DB27-42FF-AD61-C160D549487B}" srcOrd="5" destOrd="0" presId="urn:microsoft.com/office/officeart/2005/8/layout/hList1"/>
    <dgm:cxn modelId="{F95EA832-FE97-4AC5-8671-8A8543DA25FD}" type="presParOf" srcId="{91054E74-2066-4EFE-9EF9-9F751E3D644C}" destId="{5CCD3130-8339-4469-8013-7DD9C49CE1FA}" srcOrd="6" destOrd="0" presId="urn:microsoft.com/office/officeart/2005/8/layout/hList1"/>
    <dgm:cxn modelId="{304FC378-C8E2-4471-836A-F722B07CC4AB}" type="presParOf" srcId="{5CCD3130-8339-4469-8013-7DD9C49CE1FA}" destId="{D7CF3110-1108-40DD-A87F-B57808ED1C75}" srcOrd="0" destOrd="0" presId="urn:microsoft.com/office/officeart/2005/8/layout/hList1"/>
    <dgm:cxn modelId="{CA4718D7-3F9F-4F91-BD11-F8734BFF03DB}" type="presParOf" srcId="{5CCD3130-8339-4469-8013-7DD9C49CE1FA}" destId="{509E3F37-13AA-446E-8B3B-C4CFF701917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C5F6DB0-631A-4E88-B112-F8CB11C70CE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E373F82-06BE-49B1-8A8E-BBAE98C2D3BC}">
      <dgm:prSet/>
      <dgm:spPr/>
      <dgm:t>
        <a:bodyPr/>
        <a:lstStyle/>
        <a:p>
          <a:r>
            <a:rPr lang="en-GB"/>
            <a:t>Send a PDF version by email</a:t>
          </a:r>
          <a:endParaRPr lang="en-US"/>
        </a:p>
      </dgm:t>
    </dgm:pt>
    <dgm:pt modelId="{EDAA9EA6-8FCE-41E7-ABEF-50C9CFB6A89B}" type="parTrans" cxnId="{BE4136D1-7126-4954-9225-C742AAF9B6B7}">
      <dgm:prSet/>
      <dgm:spPr/>
      <dgm:t>
        <a:bodyPr/>
        <a:lstStyle/>
        <a:p>
          <a:endParaRPr lang="en-US"/>
        </a:p>
      </dgm:t>
    </dgm:pt>
    <dgm:pt modelId="{75002971-EE6A-4C27-AF28-50A8754FCCAF}" type="sibTrans" cxnId="{BE4136D1-7126-4954-9225-C742AAF9B6B7}">
      <dgm:prSet/>
      <dgm:spPr/>
      <dgm:t>
        <a:bodyPr/>
        <a:lstStyle/>
        <a:p>
          <a:endParaRPr lang="en-US"/>
        </a:p>
      </dgm:t>
    </dgm:pt>
    <dgm:pt modelId="{A087B93D-ADB8-46B8-A947-90DAAFAF1656}">
      <dgm:prSet/>
      <dgm:spPr/>
      <dgm:t>
        <a:bodyPr/>
        <a:lstStyle/>
        <a:p>
          <a:r>
            <a:rPr lang="en-GB"/>
            <a:t>Hard copy</a:t>
          </a:r>
          <a:endParaRPr lang="en-US"/>
        </a:p>
      </dgm:t>
    </dgm:pt>
    <dgm:pt modelId="{0217156A-C92A-4B1F-A429-D5C74B766024}" type="parTrans" cxnId="{90062DC7-675D-49FF-85D8-80139F004EBD}">
      <dgm:prSet/>
      <dgm:spPr/>
      <dgm:t>
        <a:bodyPr/>
        <a:lstStyle/>
        <a:p>
          <a:endParaRPr lang="en-US"/>
        </a:p>
      </dgm:t>
    </dgm:pt>
    <dgm:pt modelId="{F7CEBE90-5356-4552-A75A-01BD7020621E}" type="sibTrans" cxnId="{90062DC7-675D-49FF-85D8-80139F004EBD}">
      <dgm:prSet/>
      <dgm:spPr/>
      <dgm:t>
        <a:bodyPr/>
        <a:lstStyle/>
        <a:p>
          <a:endParaRPr lang="en-US"/>
        </a:p>
      </dgm:t>
    </dgm:pt>
    <dgm:pt modelId="{5CCB0CB9-5D4B-40C7-B459-68F8A56E1B66}">
      <dgm:prSet/>
      <dgm:spPr/>
      <dgm:t>
        <a:bodyPr/>
        <a:lstStyle/>
        <a:p>
          <a:r>
            <a:rPr lang="en-GB"/>
            <a:t>Can be stored on a HR system/ intranet/portal </a:t>
          </a:r>
          <a:endParaRPr lang="en-US"/>
        </a:p>
      </dgm:t>
    </dgm:pt>
    <dgm:pt modelId="{8B46A6BC-54D4-4F1F-9F79-DC377DF6279B}" type="parTrans" cxnId="{98C1755A-DD8E-4423-8376-491C482E3E22}">
      <dgm:prSet/>
      <dgm:spPr/>
      <dgm:t>
        <a:bodyPr/>
        <a:lstStyle/>
        <a:p>
          <a:endParaRPr lang="en-US"/>
        </a:p>
      </dgm:t>
    </dgm:pt>
    <dgm:pt modelId="{362145BA-7E98-499A-9ECF-4D70B086244D}" type="sibTrans" cxnId="{98C1755A-DD8E-4423-8376-491C482E3E22}">
      <dgm:prSet/>
      <dgm:spPr/>
      <dgm:t>
        <a:bodyPr/>
        <a:lstStyle/>
        <a:p>
          <a:endParaRPr lang="en-US"/>
        </a:p>
      </dgm:t>
    </dgm:pt>
    <dgm:pt modelId="{F6BB914E-4037-45FB-9875-BBF2F2FB1543}" type="pres">
      <dgm:prSet presAssocID="{FC5F6DB0-631A-4E88-B112-F8CB11C70CE6}" presName="root" presStyleCnt="0">
        <dgm:presLayoutVars>
          <dgm:dir/>
          <dgm:resizeHandles val="exact"/>
        </dgm:presLayoutVars>
      </dgm:prSet>
      <dgm:spPr/>
    </dgm:pt>
    <dgm:pt modelId="{B7DFEA73-E9B3-4842-9C6E-11B93E42F3A1}" type="pres">
      <dgm:prSet presAssocID="{0E373F82-06BE-49B1-8A8E-BBAE98C2D3BC}" presName="compNode" presStyleCnt="0"/>
      <dgm:spPr/>
    </dgm:pt>
    <dgm:pt modelId="{D4AF2402-7B29-4E22-BAE3-5DE932F7F7E7}" type="pres">
      <dgm:prSet presAssocID="{0E373F82-06BE-49B1-8A8E-BBAE98C2D3BC}" presName="bgRect" presStyleLbl="bgShp" presStyleIdx="0" presStyleCnt="3"/>
      <dgm:spPr/>
    </dgm:pt>
    <dgm:pt modelId="{344E03FC-1D04-4815-98B4-98D79F99C414}" type="pres">
      <dgm:prSet presAssocID="{0E373F82-06BE-49B1-8A8E-BBAE98C2D3B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2E7C646F-767E-45DD-8211-F65B884D1BE8}" type="pres">
      <dgm:prSet presAssocID="{0E373F82-06BE-49B1-8A8E-BBAE98C2D3BC}" presName="spaceRect" presStyleCnt="0"/>
      <dgm:spPr/>
    </dgm:pt>
    <dgm:pt modelId="{A5738020-FD39-49EB-B7C4-7A39C1356B10}" type="pres">
      <dgm:prSet presAssocID="{0E373F82-06BE-49B1-8A8E-BBAE98C2D3BC}" presName="parTx" presStyleLbl="revTx" presStyleIdx="0" presStyleCnt="3">
        <dgm:presLayoutVars>
          <dgm:chMax val="0"/>
          <dgm:chPref val="0"/>
        </dgm:presLayoutVars>
      </dgm:prSet>
      <dgm:spPr/>
    </dgm:pt>
    <dgm:pt modelId="{96DDF213-6D14-4CC7-B9A1-AC43BA19900C}" type="pres">
      <dgm:prSet presAssocID="{75002971-EE6A-4C27-AF28-50A8754FCCAF}" presName="sibTrans" presStyleCnt="0"/>
      <dgm:spPr/>
    </dgm:pt>
    <dgm:pt modelId="{70500EB5-3B67-4261-8997-33C5F2D013B5}" type="pres">
      <dgm:prSet presAssocID="{A087B93D-ADB8-46B8-A947-90DAAFAF1656}" presName="compNode" presStyleCnt="0"/>
      <dgm:spPr/>
    </dgm:pt>
    <dgm:pt modelId="{31B5326E-DEC8-4CB7-80B6-EFDF006D9147}" type="pres">
      <dgm:prSet presAssocID="{A087B93D-ADB8-46B8-A947-90DAAFAF1656}" presName="bgRect" presStyleLbl="bgShp" presStyleIdx="1" presStyleCnt="3"/>
      <dgm:spPr/>
    </dgm:pt>
    <dgm:pt modelId="{0226CEC4-A1FB-444C-B2AD-856F8D2DBF07}" type="pres">
      <dgm:prSet presAssocID="{A087B93D-ADB8-46B8-A947-90DAAFAF165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inter"/>
        </a:ext>
      </dgm:extLst>
    </dgm:pt>
    <dgm:pt modelId="{61DF0AFF-6DF3-4964-8760-A38273C57CB1}" type="pres">
      <dgm:prSet presAssocID="{A087B93D-ADB8-46B8-A947-90DAAFAF1656}" presName="spaceRect" presStyleCnt="0"/>
      <dgm:spPr/>
    </dgm:pt>
    <dgm:pt modelId="{9828FE9A-72B3-486B-816C-F8DC18CF8DD3}" type="pres">
      <dgm:prSet presAssocID="{A087B93D-ADB8-46B8-A947-90DAAFAF1656}" presName="parTx" presStyleLbl="revTx" presStyleIdx="1" presStyleCnt="3">
        <dgm:presLayoutVars>
          <dgm:chMax val="0"/>
          <dgm:chPref val="0"/>
        </dgm:presLayoutVars>
      </dgm:prSet>
      <dgm:spPr/>
    </dgm:pt>
    <dgm:pt modelId="{2B758B9C-1057-4181-9F95-116525216033}" type="pres">
      <dgm:prSet presAssocID="{F7CEBE90-5356-4552-A75A-01BD7020621E}" presName="sibTrans" presStyleCnt="0"/>
      <dgm:spPr/>
    </dgm:pt>
    <dgm:pt modelId="{58AA4AD9-A397-48B9-92A1-821B34B51C4D}" type="pres">
      <dgm:prSet presAssocID="{5CCB0CB9-5D4B-40C7-B459-68F8A56E1B66}" presName="compNode" presStyleCnt="0"/>
      <dgm:spPr/>
    </dgm:pt>
    <dgm:pt modelId="{12A2CA66-1694-41F6-AE71-1AF48B0D6999}" type="pres">
      <dgm:prSet presAssocID="{5CCB0CB9-5D4B-40C7-B459-68F8A56E1B66}" presName="bgRect" presStyleLbl="bgShp" presStyleIdx="2" presStyleCnt="3"/>
      <dgm:spPr/>
    </dgm:pt>
    <dgm:pt modelId="{26815447-45D9-45B3-B8EA-25149C178426}" type="pres">
      <dgm:prSet presAssocID="{5CCB0CB9-5D4B-40C7-B459-68F8A56E1B6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C2C00C68-F586-41AD-ABE8-E34932A2A17C}" type="pres">
      <dgm:prSet presAssocID="{5CCB0CB9-5D4B-40C7-B459-68F8A56E1B66}" presName="spaceRect" presStyleCnt="0"/>
      <dgm:spPr/>
    </dgm:pt>
    <dgm:pt modelId="{1EE0F803-0CDD-4616-9654-AD3EC6445123}" type="pres">
      <dgm:prSet presAssocID="{5CCB0CB9-5D4B-40C7-B459-68F8A56E1B6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DC5FD27-35F5-4FCB-943F-2DBE65A36726}" type="presOf" srcId="{0E373F82-06BE-49B1-8A8E-BBAE98C2D3BC}" destId="{A5738020-FD39-49EB-B7C4-7A39C1356B10}" srcOrd="0" destOrd="0" presId="urn:microsoft.com/office/officeart/2018/2/layout/IconVerticalSolidList"/>
    <dgm:cxn modelId="{E9F5CF28-494E-4B8D-BE67-186A833EEB9D}" type="presOf" srcId="{5CCB0CB9-5D4B-40C7-B459-68F8A56E1B66}" destId="{1EE0F803-0CDD-4616-9654-AD3EC6445123}" srcOrd="0" destOrd="0" presId="urn:microsoft.com/office/officeart/2018/2/layout/IconVerticalSolidList"/>
    <dgm:cxn modelId="{98C1755A-DD8E-4423-8376-491C482E3E22}" srcId="{FC5F6DB0-631A-4E88-B112-F8CB11C70CE6}" destId="{5CCB0CB9-5D4B-40C7-B459-68F8A56E1B66}" srcOrd="2" destOrd="0" parTransId="{8B46A6BC-54D4-4F1F-9F79-DC377DF6279B}" sibTransId="{362145BA-7E98-499A-9ECF-4D70B086244D}"/>
    <dgm:cxn modelId="{E660EBB5-2096-4037-B179-BEE480CE7A04}" type="presOf" srcId="{FC5F6DB0-631A-4E88-B112-F8CB11C70CE6}" destId="{F6BB914E-4037-45FB-9875-BBF2F2FB1543}" srcOrd="0" destOrd="0" presId="urn:microsoft.com/office/officeart/2018/2/layout/IconVerticalSolidList"/>
    <dgm:cxn modelId="{90062DC7-675D-49FF-85D8-80139F004EBD}" srcId="{FC5F6DB0-631A-4E88-B112-F8CB11C70CE6}" destId="{A087B93D-ADB8-46B8-A947-90DAAFAF1656}" srcOrd="1" destOrd="0" parTransId="{0217156A-C92A-4B1F-A429-D5C74B766024}" sibTransId="{F7CEBE90-5356-4552-A75A-01BD7020621E}"/>
    <dgm:cxn modelId="{BE4136D1-7126-4954-9225-C742AAF9B6B7}" srcId="{FC5F6DB0-631A-4E88-B112-F8CB11C70CE6}" destId="{0E373F82-06BE-49B1-8A8E-BBAE98C2D3BC}" srcOrd="0" destOrd="0" parTransId="{EDAA9EA6-8FCE-41E7-ABEF-50C9CFB6A89B}" sibTransId="{75002971-EE6A-4C27-AF28-50A8754FCCAF}"/>
    <dgm:cxn modelId="{1E0AFEDB-CB5A-49E0-84B4-12AF9D32CBC4}" type="presOf" srcId="{A087B93D-ADB8-46B8-A947-90DAAFAF1656}" destId="{9828FE9A-72B3-486B-816C-F8DC18CF8DD3}" srcOrd="0" destOrd="0" presId="urn:microsoft.com/office/officeart/2018/2/layout/IconVerticalSolidList"/>
    <dgm:cxn modelId="{172B368D-2141-4644-9F93-C89CBB613850}" type="presParOf" srcId="{F6BB914E-4037-45FB-9875-BBF2F2FB1543}" destId="{B7DFEA73-E9B3-4842-9C6E-11B93E42F3A1}" srcOrd="0" destOrd="0" presId="urn:microsoft.com/office/officeart/2018/2/layout/IconVerticalSolidList"/>
    <dgm:cxn modelId="{B14E4974-9E1C-4F0C-805E-8DA2C134F501}" type="presParOf" srcId="{B7DFEA73-E9B3-4842-9C6E-11B93E42F3A1}" destId="{D4AF2402-7B29-4E22-BAE3-5DE932F7F7E7}" srcOrd="0" destOrd="0" presId="urn:microsoft.com/office/officeart/2018/2/layout/IconVerticalSolidList"/>
    <dgm:cxn modelId="{4E36E686-D33C-41A1-B1B9-0FDE4CDB3AEF}" type="presParOf" srcId="{B7DFEA73-E9B3-4842-9C6E-11B93E42F3A1}" destId="{344E03FC-1D04-4815-98B4-98D79F99C414}" srcOrd="1" destOrd="0" presId="urn:microsoft.com/office/officeart/2018/2/layout/IconVerticalSolidList"/>
    <dgm:cxn modelId="{C1C34DB5-7E78-4040-87F9-5638270A3289}" type="presParOf" srcId="{B7DFEA73-E9B3-4842-9C6E-11B93E42F3A1}" destId="{2E7C646F-767E-45DD-8211-F65B884D1BE8}" srcOrd="2" destOrd="0" presId="urn:microsoft.com/office/officeart/2018/2/layout/IconVerticalSolidList"/>
    <dgm:cxn modelId="{3AA1C4DE-3873-40E4-9A73-10A0B56C3920}" type="presParOf" srcId="{B7DFEA73-E9B3-4842-9C6E-11B93E42F3A1}" destId="{A5738020-FD39-49EB-B7C4-7A39C1356B10}" srcOrd="3" destOrd="0" presId="urn:microsoft.com/office/officeart/2018/2/layout/IconVerticalSolidList"/>
    <dgm:cxn modelId="{E5E80427-F860-4E5B-826D-0D7573FEADB9}" type="presParOf" srcId="{F6BB914E-4037-45FB-9875-BBF2F2FB1543}" destId="{96DDF213-6D14-4CC7-B9A1-AC43BA19900C}" srcOrd="1" destOrd="0" presId="urn:microsoft.com/office/officeart/2018/2/layout/IconVerticalSolidList"/>
    <dgm:cxn modelId="{58FCCF85-EDA2-4E43-BF10-43444AACDEA5}" type="presParOf" srcId="{F6BB914E-4037-45FB-9875-BBF2F2FB1543}" destId="{70500EB5-3B67-4261-8997-33C5F2D013B5}" srcOrd="2" destOrd="0" presId="urn:microsoft.com/office/officeart/2018/2/layout/IconVerticalSolidList"/>
    <dgm:cxn modelId="{108C09A4-DFDF-4172-ABA2-BF2C93028457}" type="presParOf" srcId="{70500EB5-3B67-4261-8997-33C5F2D013B5}" destId="{31B5326E-DEC8-4CB7-80B6-EFDF006D9147}" srcOrd="0" destOrd="0" presId="urn:microsoft.com/office/officeart/2018/2/layout/IconVerticalSolidList"/>
    <dgm:cxn modelId="{7C5BE8C1-04A8-4C3D-AD7C-FA54C8E8AB36}" type="presParOf" srcId="{70500EB5-3B67-4261-8997-33C5F2D013B5}" destId="{0226CEC4-A1FB-444C-B2AD-856F8D2DBF07}" srcOrd="1" destOrd="0" presId="urn:microsoft.com/office/officeart/2018/2/layout/IconVerticalSolidList"/>
    <dgm:cxn modelId="{414528FD-FE64-4423-AF5A-5C889B00ACB9}" type="presParOf" srcId="{70500EB5-3B67-4261-8997-33C5F2D013B5}" destId="{61DF0AFF-6DF3-4964-8760-A38273C57CB1}" srcOrd="2" destOrd="0" presId="urn:microsoft.com/office/officeart/2018/2/layout/IconVerticalSolidList"/>
    <dgm:cxn modelId="{24812910-6C46-43CD-ADE3-AAD06BF849C3}" type="presParOf" srcId="{70500EB5-3B67-4261-8997-33C5F2D013B5}" destId="{9828FE9A-72B3-486B-816C-F8DC18CF8DD3}" srcOrd="3" destOrd="0" presId="urn:microsoft.com/office/officeart/2018/2/layout/IconVerticalSolidList"/>
    <dgm:cxn modelId="{9734EDBE-6065-4565-BA30-C86FB8E9AE01}" type="presParOf" srcId="{F6BB914E-4037-45FB-9875-BBF2F2FB1543}" destId="{2B758B9C-1057-4181-9F95-116525216033}" srcOrd="3" destOrd="0" presId="urn:microsoft.com/office/officeart/2018/2/layout/IconVerticalSolidList"/>
    <dgm:cxn modelId="{280EB8EF-338F-466B-B068-445D48AEA78B}" type="presParOf" srcId="{F6BB914E-4037-45FB-9875-BBF2F2FB1543}" destId="{58AA4AD9-A397-48B9-92A1-821B34B51C4D}" srcOrd="4" destOrd="0" presId="urn:microsoft.com/office/officeart/2018/2/layout/IconVerticalSolidList"/>
    <dgm:cxn modelId="{ABBBCA08-7E96-4EBF-A5CF-C8445CF678DA}" type="presParOf" srcId="{58AA4AD9-A397-48B9-92A1-821B34B51C4D}" destId="{12A2CA66-1694-41F6-AE71-1AF48B0D6999}" srcOrd="0" destOrd="0" presId="urn:microsoft.com/office/officeart/2018/2/layout/IconVerticalSolidList"/>
    <dgm:cxn modelId="{13A61926-E0A8-4320-8D22-F1754A2CC98A}" type="presParOf" srcId="{58AA4AD9-A397-48B9-92A1-821B34B51C4D}" destId="{26815447-45D9-45B3-B8EA-25149C178426}" srcOrd="1" destOrd="0" presId="urn:microsoft.com/office/officeart/2018/2/layout/IconVerticalSolidList"/>
    <dgm:cxn modelId="{AD68A765-5D19-4C09-A51F-361B0BF552E7}" type="presParOf" srcId="{58AA4AD9-A397-48B9-92A1-821B34B51C4D}" destId="{C2C00C68-F586-41AD-ABE8-E34932A2A17C}" srcOrd="2" destOrd="0" presId="urn:microsoft.com/office/officeart/2018/2/layout/IconVerticalSolidList"/>
    <dgm:cxn modelId="{D3C16407-6ED1-4AB2-A739-FF6EE4749B3E}" type="presParOf" srcId="{58AA4AD9-A397-48B9-92A1-821B34B51C4D}" destId="{1EE0F803-0CDD-4616-9654-AD3EC644512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15E03B-97E6-4B5A-9FC3-B69FCC597665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Cornerstone of the company's relationship with staff.</a:t>
          </a:r>
          <a:endParaRPr lang="en-US" sz="1400" kern="1200" dirty="0"/>
        </a:p>
      </dsp:txBody>
      <dsp:txXfrm>
        <a:off x="582645" y="1178"/>
        <a:ext cx="2174490" cy="1304694"/>
      </dsp:txXfrm>
    </dsp:sp>
    <dsp:sp modelId="{073F6D8E-4064-4D75-9CFB-C3B9A0947170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Set out an employer’s policies, procedures and rules. </a:t>
          </a:r>
          <a:endParaRPr lang="en-US" sz="1400" kern="1200" dirty="0"/>
        </a:p>
      </dsp:txBody>
      <dsp:txXfrm>
        <a:off x="2974584" y="1178"/>
        <a:ext cx="2174490" cy="1304694"/>
      </dsp:txXfrm>
    </dsp:sp>
    <dsp:sp modelId="{D44DCE82-FFB1-4FDA-9D8D-7C0C6ACC64A4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Standardised policies. Avoids having different rules for different employees. Everyone works to the same policies.</a:t>
          </a:r>
          <a:endParaRPr lang="en-US" sz="1400" kern="1200" dirty="0"/>
        </a:p>
      </dsp:txBody>
      <dsp:txXfrm>
        <a:off x="5366524" y="1178"/>
        <a:ext cx="2174490" cy="1304694"/>
      </dsp:txXfrm>
    </dsp:sp>
    <dsp:sp modelId="{76FFE93B-FF4F-41B1-9FF4-D0BD04F40607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Avoid drafting a new one each time. </a:t>
          </a:r>
          <a:r>
            <a:rPr lang="en-GB" sz="1400" kern="1200" dirty="0" err="1"/>
            <a:t>E.g</a:t>
          </a:r>
          <a:r>
            <a:rPr lang="en-GB" sz="1400" kern="1200" dirty="0"/>
            <a:t> if an employer has a grievance policy in its handbook, not reinventing the wheel  each time grievances are made. </a:t>
          </a:r>
          <a:endParaRPr lang="en-US" sz="1400" kern="1200" dirty="0"/>
        </a:p>
      </dsp:txBody>
      <dsp:txXfrm>
        <a:off x="7758464" y="1178"/>
        <a:ext cx="2174490" cy="1304694"/>
      </dsp:txXfrm>
    </dsp:sp>
    <dsp:sp modelId="{95721D70-6363-4653-9C5E-11173FB9BBB8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GB" sz="1400" kern="1200" dirty="0"/>
            <a:t>Employees know what they have to do, </a:t>
          </a:r>
          <a:r>
            <a:rPr lang="en-GB" sz="1400" kern="1200" dirty="0" err="1"/>
            <a:t>e.g</a:t>
          </a:r>
          <a:r>
            <a:rPr lang="en-GB" sz="1400" kern="1200" dirty="0"/>
            <a:t> how to request a holiday or what to do if they are off sick.</a:t>
          </a:r>
        </a:p>
      </dsp:txBody>
      <dsp:txXfrm>
        <a:off x="582645" y="1523321"/>
        <a:ext cx="2174490" cy="1304694"/>
      </dsp:txXfrm>
    </dsp:sp>
    <dsp:sp modelId="{4868ED58-00F0-4CB8-950B-3AB9BB7E9E3F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GB" sz="1400" kern="1200" dirty="0"/>
            <a:t>Creates efficiency.</a:t>
          </a:r>
        </a:p>
      </dsp:txBody>
      <dsp:txXfrm>
        <a:off x="2974584" y="1523321"/>
        <a:ext cx="2174490" cy="1304694"/>
      </dsp:txXfrm>
    </dsp:sp>
    <dsp:sp modelId="{38623538-FBEC-413D-BCF8-0CCDD43E1F5B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Helps create the working culture.</a:t>
          </a:r>
          <a:endParaRPr lang="en-US" sz="1400" kern="1200" dirty="0"/>
        </a:p>
      </dsp:txBody>
      <dsp:txXfrm>
        <a:off x="5366524" y="1523321"/>
        <a:ext cx="2174490" cy="1304694"/>
      </dsp:txXfrm>
    </dsp:sp>
    <dsp:sp modelId="{359003C9-510C-4786-90A8-DFE8DCB40FA6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An introduction to your business for new hires, provides an insights to understand your mission and values and how you work.</a:t>
          </a:r>
          <a:endParaRPr lang="en-US" sz="1400" kern="1200"/>
        </a:p>
      </dsp:txBody>
      <dsp:txXfrm>
        <a:off x="7758464" y="1523321"/>
        <a:ext cx="2174490" cy="1304694"/>
      </dsp:txXfrm>
    </dsp:sp>
    <dsp:sp modelId="{F40B865A-2251-4A8C-BDF8-5D91B2C3DD0A}">
      <dsp:nvSpPr>
        <dsp:cNvPr id="0" name=""/>
        <dsp:cNvSpPr/>
      </dsp:nvSpPr>
      <dsp:spPr>
        <a:xfrm>
          <a:off x="4170554" y="3045465"/>
          <a:ext cx="2174490" cy="1304694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 place that employees can tun to if they need to know their rights.</a:t>
          </a:r>
          <a:endParaRPr lang="en-US" sz="1400" kern="1200" dirty="0"/>
        </a:p>
      </dsp:txBody>
      <dsp:txXfrm>
        <a:off x="4170554" y="3045465"/>
        <a:ext cx="2174490" cy="13046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EA243-DB06-4E2B-B93E-97A64B78F35C}">
      <dsp:nvSpPr>
        <dsp:cNvPr id="0" name=""/>
        <dsp:cNvSpPr/>
      </dsp:nvSpPr>
      <dsp:spPr>
        <a:xfrm>
          <a:off x="0" y="0"/>
          <a:ext cx="6263640" cy="1193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Not a legal requirement to have a handbook.</a:t>
          </a:r>
          <a:endParaRPr lang="en-US" sz="3000" kern="1200"/>
        </a:p>
      </dsp:txBody>
      <dsp:txXfrm>
        <a:off x="58257" y="58257"/>
        <a:ext cx="6147126" cy="1076886"/>
      </dsp:txXfrm>
    </dsp:sp>
    <dsp:sp modelId="{5819AAC4-0FE5-4B57-A6FA-2DA3A0B16947}">
      <dsp:nvSpPr>
        <dsp:cNvPr id="0" name=""/>
        <dsp:cNvSpPr/>
      </dsp:nvSpPr>
      <dsp:spPr>
        <a:xfrm>
          <a:off x="0" y="1221897"/>
          <a:ext cx="6263640" cy="11934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/>
            <a:t>It is a legal requirement to have the following policies:</a:t>
          </a:r>
          <a:endParaRPr lang="en-US" sz="3000" kern="1200" dirty="0"/>
        </a:p>
      </dsp:txBody>
      <dsp:txXfrm>
        <a:off x="58257" y="1280154"/>
        <a:ext cx="6147126" cy="1076886"/>
      </dsp:txXfrm>
    </dsp:sp>
    <dsp:sp modelId="{B6684AE8-A46C-4475-B3F7-3AC1C4558549}">
      <dsp:nvSpPr>
        <dsp:cNvPr id="0" name=""/>
        <dsp:cNvSpPr/>
      </dsp:nvSpPr>
      <dsp:spPr>
        <a:xfrm>
          <a:off x="0" y="2585987"/>
          <a:ext cx="6263640" cy="2918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871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Health and safety policy statement- if more than 5 staff.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Disciplinary and grievance policies and procedures.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Data protection-to demonstrate safe storage of employee's data.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Whistle-blowing if the employer is a local authority/PLC/US listed.</a:t>
          </a:r>
          <a:endParaRPr lang="en-US" sz="2300" kern="1200" dirty="0"/>
        </a:p>
      </dsp:txBody>
      <dsp:txXfrm>
        <a:off x="0" y="2585987"/>
        <a:ext cx="6263640" cy="29187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6328A-B810-45D0-84AE-A00A31402649}">
      <dsp:nvSpPr>
        <dsp:cNvPr id="0" name=""/>
        <dsp:cNvSpPr/>
      </dsp:nvSpPr>
      <dsp:spPr>
        <a:xfrm>
          <a:off x="0" y="88379"/>
          <a:ext cx="6263640" cy="55615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Introduction </a:t>
          </a:r>
          <a:endParaRPr lang="en-US" sz="1400" kern="1200"/>
        </a:p>
      </dsp:txBody>
      <dsp:txXfrm>
        <a:off x="27149" y="115528"/>
        <a:ext cx="6209342" cy="501854"/>
      </dsp:txXfrm>
    </dsp:sp>
    <dsp:sp modelId="{A4B0BD95-AB50-40A7-9CA6-AFD7DC079049}">
      <dsp:nvSpPr>
        <dsp:cNvPr id="0" name=""/>
        <dsp:cNvSpPr/>
      </dsp:nvSpPr>
      <dsp:spPr>
        <a:xfrm>
          <a:off x="0" y="684851"/>
          <a:ext cx="6263640" cy="556152"/>
        </a:xfrm>
        <a:prstGeom prst="roundRect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Sickness absence reporting and long term sickness</a:t>
          </a:r>
          <a:endParaRPr lang="en-US" sz="1400" kern="1200"/>
        </a:p>
      </dsp:txBody>
      <dsp:txXfrm>
        <a:off x="27149" y="712000"/>
        <a:ext cx="6209342" cy="501854"/>
      </dsp:txXfrm>
    </dsp:sp>
    <dsp:sp modelId="{FB71DA7A-44D8-4935-835E-54DF7785BBE8}">
      <dsp:nvSpPr>
        <dsp:cNvPr id="0" name=""/>
        <dsp:cNvSpPr/>
      </dsp:nvSpPr>
      <dsp:spPr>
        <a:xfrm>
          <a:off x="0" y="1281323"/>
          <a:ext cx="6263640" cy="556152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Holiday</a:t>
          </a:r>
          <a:endParaRPr lang="en-US" sz="1400" kern="1200"/>
        </a:p>
      </dsp:txBody>
      <dsp:txXfrm>
        <a:off x="27149" y="1308472"/>
        <a:ext cx="6209342" cy="501854"/>
      </dsp:txXfrm>
    </dsp:sp>
    <dsp:sp modelId="{F734B4CF-F0A7-4875-8990-E5975F87E680}">
      <dsp:nvSpPr>
        <dsp:cNvPr id="0" name=""/>
        <dsp:cNvSpPr/>
      </dsp:nvSpPr>
      <dsp:spPr>
        <a:xfrm>
          <a:off x="0" y="1877795"/>
          <a:ext cx="6263640" cy="556152"/>
        </a:xfrm>
        <a:prstGeom prst="roundRect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Cars, if staff required to drive</a:t>
          </a:r>
          <a:endParaRPr lang="en-US" sz="1400" kern="1200"/>
        </a:p>
      </dsp:txBody>
      <dsp:txXfrm>
        <a:off x="27149" y="1904944"/>
        <a:ext cx="6209342" cy="501854"/>
      </dsp:txXfrm>
    </dsp:sp>
    <dsp:sp modelId="{3C3DB07D-A850-4726-9DE7-67DFD849DF44}">
      <dsp:nvSpPr>
        <dsp:cNvPr id="0" name=""/>
        <dsp:cNvSpPr/>
      </dsp:nvSpPr>
      <dsp:spPr>
        <a:xfrm>
          <a:off x="0" y="2474267"/>
          <a:ext cx="6263640" cy="556152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Family friendly rights-Maternity/paternity/adoption/parental leave</a:t>
          </a:r>
          <a:endParaRPr lang="en-US" sz="1400" kern="1200"/>
        </a:p>
      </dsp:txBody>
      <dsp:txXfrm>
        <a:off x="27149" y="2501416"/>
        <a:ext cx="6209342" cy="501854"/>
      </dsp:txXfrm>
    </dsp:sp>
    <dsp:sp modelId="{D5704442-C659-4139-ABA9-523CFDF996FA}">
      <dsp:nvSpPr>
        <dsp:cNvPr id="0" name=""/>
        <dsp:cNvSpPr/>
      </dsp:nvSpPr>
      <dsp:spPr>
        <a:xfrm>
          <a:off x="0" y="3070740"/>
          <a:ext cx="6263640" cy="556152"/>
        </a:xfrm>
        <a:prstGeom prst="roundRect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Alcohol and substance misuse. How to deal with someone suspected of turning up for work under the influence. </a:t>
          </a:r>
          <a:endParaRPr lang="en-US" sz="1400" kern="1200"/>
        </a:p>
      </dsp:txBody>
      <dsp:txXfrm>
        <a:off x="27149" y="3097889"/>
        <a:ext cx="6209342" cy="501854"/>
      </dsp:txXfrm>
    </dsp:sp>
    <dsp:sp modelId="{80BAE95F-BB76-493C-B87B-B512D36728C6}">
      <dsp:nvSpPr>
        <dsp:cNvPr id="0" name=""/>
        <dsp:cNvSpPr/>
      </dsp:nvSpPr>
      <dsp:spPr>
        <a:xfrm>
          <a:off x="0" y="3667212"/>
          <a:ext cx="6263640" cy="556152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Smoking at work</a:t>
          </a:r>
          <a:endParaRPr lang="en-US" sz="1400" kern="1200"/>
        </a:p>
      </dsp:txBody>
      <dsp:txXfrm>
        <a:off x="27149" y="3694361"/>
        <a:ext cx="6209342" cy="501854"/>
      </dsp:txXfrm>
    </dsp:sp>
    <dsp:sp modelId="{D9F64A38-6FA4-4684-8C1B-AD5BD40C5026}">
      <dsp:nvSpPr>
        <dsp:cNvPr id="0" name=""/>
        <dsp:cNvSpPr/>
      </dsp:nvSpPr>
      <dsp:spPr>
        <a:xfrm>
          <a:off x="0" y="4263684"/>
          <a:ext cx="6263640" cy="556152"/>
        </a:xfrm>
        <a:prstGeom prst="roundRect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Stress </a:t>
          </a:r>
          <a:endParaRPr lang="en-US" sz="1400" kern="1200"/>
        </a:p>
      </dsp:txBody>
      <dsp:txXfrm>
        <a:off x="27149" y="4290833"/>
        <a:ext cx="6209342" cy="501854"/>
      </dsp:txXfrm>
    </dsp:sp>
    <dsp:sp modelId="{44AED1B2-23BC-4BCF-9E0B-8899EF436F2B}">
      <dsp:nvSpPr>
        <dsp:cNvPr id="0" name=""/>
        <dsp:cNvSpPr/>
      </dsp:nvSpPr>
      <dsp:spPr>
        <a:xfrm>
          <a:off x="0" y="4860156"/>
          <a:ext cx="6263640" cy="556152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Dress and appearance</a:t>
          </a:r>
          <a:endParaRPr lang="en-US" sz="1400" kern="1200"/>
        </a:p>
      </dsp:txBody>
      <dsp:txXfrm>
        <a:off x="27149" y="4887305"/>
        <a:ext cx="6209342" cy="5018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CA774-2344-4E3D-9FE1-1378831DEA09}">
      <dsp:nvSpPr>
        <dsp:cNvPr id="0" name=""/>
        <dsp:cNvSpPr/>
      </dsp:nvSpPr>
      <dsp:spPr>
        <a:xfrm>
          <a:off x="0" y="30878"/>
          <a:ext cx="6263640" cy="1044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Internet-email-telephone-social media. E.g If monitoring staff wont be able to rely on them monitoring if the purpose is not set out.</a:t>
          </a:r>
          <a:endParaRPr lang="en-US" sz="1900" kern="1200"/>
        </a:p>
      </dsp:txBody>
      <dsp:txXfrm>
        <a:off x="51003" y="81881"/>
        <a:ext cx="6161634" cy="942803"/>
      </dsp:txXfrm>
    </dsp:sp>
    <dsp:sp modelId="{FCA08FA3-3B59-4DB3-ABF8-0FFFA108D721}">
      <dsp:nvSpPr>
        <dsp:cNvPr id="0" name=""/>
        <dsp:cNvSpPr/>
      </dsp:nvSpPr>
      <dsp:spPr>
        <a:xfrm>
          <a:off x="0" y="1130408"/>
          <a:ext cx="6263640" cy="1044809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Equal opportunities, some suppliers will require this.</a:t>
          </a:r>
          <a:endParaRPr lang="en-US" sz="1900" kern="1200" dirty="0"/>
        </a:p>
      </dsp:txBody>
      <dsp:txXfrm>
        <a:off x="51003" y="1181411"/>
        <a:ext cx="6161634" cy="942803"/>
      </dsp:txXfrm>
    </dsp:sp>
    <dsp:sp modelId="{30D51F05-BAEA-44F4-9EFE-3A45580A3591}">
      <dsp:nvSpPr>
        <dsp:cNvPr id="0" name=""/>
        <dsp:cNvSpPr/>
      </dsp:nvSpPr>
      <dsp:spPr>
        <a:xfrm>
          <a:off x="0" y="2229939"/>
          <a:ext cx="6263640" cy="1044809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Modern day slavery, some suppliers will require this.</a:t>
          </a:r>
          <a:endParaRPr lang="en-US" sz="1900" kern="1200" dirty="0"/>
        </a:p>
      </dsp:txBody>
      <dsp:txXfrm>
        <a:off x="51003" y="2280942"/>
        <a:ext cx="6161634" cy="942803"/>
      </dsp:txXfrm>
    </dsp:sp>
    <dsp:sp modelId="{56850555-A922-4288-9B55-3CE257C96EE9}">
      <dsp:nvSpPr>
        <dsp:cNvPr id="0" name=""/>
        <dsp:cNvSpPr/>
      </dsp:nvSpPr>
      <dsp:spPr>
        <a:xfrm>
          <a:off x="0" y="3329468"/>
          <a:ext cx="6263640" cy="1044809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Working from home-flexible working expected changes to the law.</a:t>
          </a:r>
          <a:endParaRPr lang="en-US" sz="1900" kern="1200"/>
        </a:p>
      </dsp:txBody>
      <dsp:txXfrm>
        <a:off x="51003" y="3380471"/>
        <a:ext cx="6161634" cy="942803"/>
      </dsp:txXfrm>
    </dsp:sp>
    <dsp:sp modelId="{F8C75C82-543C-4F25-8DA0-6C5497264070}">
      <dsp:nvSpPr>
        <dsp:cNvPr id="0" name=""/>
        <dsp:cNvSpPr/>
      </dsp:nvSpPr>
      <dsp:spPr>
        <a:xfrm>
          <a:off x="0" y="4428998"/>
          <a:ext cx="6263640" cy="104480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Child bereavement/compassionate leave</a:t>
          </a:r>
          <a:endParaRPr lang="en-US" sz="1900" kern="1200"/>
        </a:p>
      </dsp:txBody>
      <dsp:txXfrm>
        <a:off x="51003" y="4480001"/>
        <a:ext cx="6161634" cy="9428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B41E6-D1EA-4EF4-9B3B-D3FF283CD96C}">
      <dsp:nvSpPr>
        <dsp:cNvPr id="0" name=""/>
        <dsp:cNvSpPr/>
      </dsp:nvSpPr>
      <dsp:spPr>
        <a:xfrm>
          <a:off x="0" y="20663"/>
          <a:ext cx="6263640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When to be given- if recruiting when the job offer is made or in the first month.</a:t>
          </a:r>
          <a:endParaRPr lang="en-US" sz="3200" kern="1200" dirty="0"/>
        </a:p>
      </dsp:txBody>
      <dsp:txXfrm>
        <a:off x="85900" y="106563"/>
        <a:ext cx="6091840" cy="1587880"/>
      </dsp:txXfrm>
    </dsp:sp>
    <dsp:sp modelId="{C79AA234-2DBD-4435-8E29-486C6EE7EF35}">
      <dsp:nvSpPr>
        <dsp:cNvPr id="0" name=""/>
        <dsp:cNvSpPr/>
      </dsp:nvSpPr>
      <dsp:spPr>
        <a:xfrm>
          <a:off x="0" y="1872503"/>
          <a:ext cx="6263640" cy="17596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If you don’t have them its never too late to have one.</a:t>
          </a:r>
          <a:endParaRPr lang="en-US" sz="3200" kern="1200"/>
        </a:p>
      </dsp:txBody>
      <dsp:txXfrm>
        <a:off x="85900" y="1958403"/>
        <a:ext cx="6091840" cy="1587880"/>
      </dsp:txXfrm>
    </dsp:sp>
    <dsp:sp modelId="{8544FEDA-29BD-4814-A3D2-EB9A427A8678}">
      <dsp:nvSpPr>
        <dsp:cNvPr id="0" name=""/>
        <dsp:cNvSpPr/>
      </dsp:nvSpPr>
      <dsp:spPr>
        <a:xfrm>
          <a:off x="0" y="3724344"/>
          <a:ext cx="6263640" cy="17596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Require staff to sign that they have received and accepted the handbook.</a:t>
          </a:r>
          <a:endParaRPr lang="en-US" sz="3200" kern="1200" dirty="0"/>
        </a:p>
      </dsp:txBody>
      <dsp:txXfrm>
        <a:off x="85900" y="3810244"/>
        <a:ext cx="6091840" cy="1587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9B1F8-7A83-4A13-B7D6-417421437FC7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56DA3C65-EF38-4C72-B3A0-B3261B58F02A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Are they Contractual or non contractual?</a:t>
          </a:r>
          <a:endParaRPr lang="en-US" sz="1500" kern="1200" dirty="0"/>
        </a:p>
      </dsp:txBody>
      <dsp:txXfrm>
        <a:off x="8061" y="5979"/>
        <a:ext cx="3034531" cy="1820718"/>
      </dsp:txXfrm>
    </dsp:sp>
    <dsp:sp modelId="{393DB765-A4D8-497C-A05A-04969B98D2FC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C2C738C4-0791-4F6A-9ED9-A67679FD32EA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If you refer to them in the contract, they may become contractual, "further terms and conditions will be found in the employee handbook - some of these are identified in the handbook as contractual“.</a:t>
          </a:r>
          <a:endParaRPr lang="en-US" sz="1500" kern="1200" dirty="0"/>
        </a:p>
      </dsp:txBody>
      <dsp:txXfrm>
        <a:off x="3740534" y="5979"/>
        <a:ext cx="3034531" cy="1820718"/>
      </dsp:txXfrm>
    </dsp:sp>
    <dsp:sp modelId="{D0EB1A53-CE9B-46A5-8FF9-D2D77F79BDCB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6967E4D9-111A-4AFC-B228-359E6239A6B9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Be Clear. State in the policy if it is contractual or non contractual.</a:t>
          </a:r>
          <a:endParaRPr lang="en-US" sz="1500" kern="1200" dirty="0"/>
        </a:p>
      </dsp:txBody>
      <dsp:txXfrm>
        <a:off x="7473007" y="5979"/>
        <a:ext cx="3034531" cy="1820718"/>
      </dsp:txXfrm>
    </dsp:sp>
    <dsp:sp modelId="{AD481B16-5C32-4685-A3B2-9AB7A491738E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3ACC5FA0-46CB-4B30-A0DC-EB0D4C8679C3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If they are contractual and you get it wrong when using them, you may be in breach of contract.</a:t>
          </a:r>
          <a:endParaRPr lang="en-US" sz="1500" kern="1200" dirty="0"/>
        </a:p>
      </dsp:txBody>
      <dsp:txXfrm>
        <a:off x="8061" y="2524640"/>
        <a:ext cx="3034531" cy="1820718"/>
      </dsp:txXfrm>
    </dsp:sp>
    <dsp:sp modelId="{662AE0F9-9AE1-4160-8AF0-83C7D55D989B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Allow for changes to be made to the handbook by using a phrase in the contract such as "or such other handbook or policies as the company may issue from time to time".</a:t>
          </a:r>
          <a:endParaRPr lang="en-US" sz="1500" kern="1200" dirty="0"/>
        </a:p>
      </dsp:txBody>
      <dsp:txXfrm>
        <a:off x="3740534" y="2524640"/>
        <a:ext cx="3034531" cy="18207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AF3404-D857-4CA2-9258-FD434B61F32A}">
      <dsp:nvSpPr>
        <dsp:cNvPr id="0" name=""/>
        <dsp:cNvSpPr/>
      </dsp:nvSpPr>
      <dsp:spPr>
        <a:xfrm>
          <a:off x="4108" y="128534"/>
          <a:ext cx="2470500" cy="518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Review</a:t>
          </a:r>
        </a:p>
      </dsp:txBody>
      <dsp:txXfrm>
        <a:off x="4108" y="128534"/>
        <a:ext cx="2470500" cy="518400"/>
      </dsp:txXfrm>
    </dsp:sp>
    <dsp:sp modelId="{17468A3B-55B9-40C5-841D-D3F79DEEFEE5}">
      <dsp:nvSpPr>
        <dsp:cNvPr id="0" name=""/>
        <dsp:cNvSpPr/>
      </dsp:nvSpPr>
      <dsp:spPr>
        <a:xfrm>
          <a:off x="4108" y="646934"/>
          <a:ext cx="2470500" cy="291393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Review the handbook every April and October in line with employment law changes.</a:t>
          </a:r>
        </a:p>
      </dsp:txBody>
      <dsp:txXfrm>
        <a:off x="4108" y="646934"/>
        <a:ext cx="2470500" cy="2913935"/>
      </dsp:txXfrm>
    </dsp:sp>
    <dsp:sp modelId="{C0248355-EB26-4BAA-B2CB-C78B13E06C7B}">
      <dsp:nvSpPr>
        <dsp:cNvPr id="0" name=""/>
        <dsp:cNvSpPr/>
      </dsp:nvSpPr>
      <dsp:spPr>
        <a:xfrm>
          <a:off x="2820479" y="128534"/>
          <a:ext cx="2470500" cy="518400"/>
        </a:xfrm>
        <a:prstGeom prst="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Yes and No</a:t>
          </a:r>
        </a:p>
      </dsp:txBody>
      <dsp:txXfrm>
        <a:off x="2820479" y="128534"/>
        <a:ext cx="2470500" cy="518400"/>
      </dsp:txXfrm>
    </dsp:sp>
    <dsp:sp modelId="{97B238EA-9CA0-49FA-8BF5-8D7A22E31CB9}">
      <dsp:nvSpPr>
        <dsp:cNvPr id="0" name=""/>
        <dsp:cNvSpPr/>
      </dsp:nvSpPr>
      <dsp:spPr>
        <a:xfrm>
          <a:off x="2820479" y="646934"/>
          <a:ext cx="2470500" cy="2913935"/>
        </a:xfrm>
        <a:prstGeom prst="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If they are not contractual can be done without consent.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This gives flexibility.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If contractual will need employee consultation and consent.</a:t>
          </a:r>
        </a:p>
      </dsp:txBody>
      <dsp:txXfrm>
        <a:off x="2820479" y="646934"/>
        <a:ext cx="2470500" cy="2913935"/>
      </dsp:txXfrm>
    </dsp:sp>
    <dsp:sp modelId="{7FCDB6A0-5892-47AF-87AC-FCDF447FE9B4}">
      <dsp:nvSpPr>
        <dsp:cNvPr id="0" name=""/>
        <dsp:cNvSpPr/>
      </dsp:nvSpPr>
      <dsp:spPr>
        <a:xfrm>
          <a:off x="5636849" y="128534"/>
          <a:ext cx="2470500" cy="518400"/>
        </a:xfrm>
        <a:prstGeom prst="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Check</a:t>
          </a:r>
        </a:p>
      </dsp:txBody>
      <dsp:txXfrm>
        <a:off x="5636849" y="128534"/>
        <a:ext cx="2470500" cy="518400"/>
      </dsp:txXfrm>
    </dsp:sp>
    <dsp:sp modelId="{8271C1AB-0924-4105-AE44-160303252A6F}">
      <dsp:nvSpPr>
        <dsp:cNvPr id="0" name=""/>
        <dsp:cNvSpPr/>
      </dsp:nvSpPr>
      <dsp:spPr>
        <a:xfrm>
          <a:off x="5636849" y="646934"/>
          <a:ext cx="2470500" cy="2913935"/>
        </a:xfrm>
        <a:prstGeom prst="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Check the contract, see if any changes need to be made to the contracts.</a:t>
          </a:r>
        </a:p>
      </dsp:txBody>
      <dsp:txXfrm>
        <a:off x="5636849" y="646934"/>
        <a:ext cx="2470500" cy="2913935"/>
      </dsp:txXfrm>
    </dsp:sp>
    <dsp:sp modelId="{D7CF3110-1108-40DD-A87F-B57808ED1C75}">
      <dsp:nvSpPr>
        <dsp:cNvPr id="0" name=""/>
        <dsp:cNvSpPr/>
      </dsp:nvSpPr>
      <dsp:spPr>
        <a:xfrm>
          <a:off x="8453219" y="128534"/>
          <a:ext cx="2470500" cy="5184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Communicate</a:t>
          </a:r>
        </a:p>
      </dsp:txBody>
      <dsp:txXfrm>
        <a:off x="8453219" y="128534"/>
        <a:ext cx="2470500" cy="518400"/>
      </dsp:txXfrm>
    </dsp:sp>
    <dsp:sp modelId="{509E3F37-13AA-446E-8B3B-C4CFF701917B}">
      <dsp:nvSpPr>
        <dsp:cNvPr id="0" name=""/>
        <dsp:cNvSpPr/>
      </dsp:nvSpPr>
      <dsp:spPr>
        <a:xfrm>
          <a:off x="8453219" y="646934"/>
          <a:ext cx="2470500" cy="291393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Communicate with staff.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Hold meetings if staff need training on new policies.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Offer to meet staff if they wish to discuss the changes.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Train managers on any changes.</a:t>
          </a:r>
        </a:p>
      </dsp:txBody>
      <dsp:txXfrm>
        <a:off x="8453219" y="646934"/>
        <a:ext cx="2470500" cy="29139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F2402-7B29-4E22-BAE3-5DE932F7F7E7}">
      <dsp:nvSpPr>
        <dsp:cNvPr id="0" name=""/>
        <dsp:cNvSpPr/>
      </dsp:nvSpPr>
      <dsp:spPr>
        <a:xfrm>
          <a:off x="0" y="67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4E03FC-1D04-4815-98B4-98D79F99C414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738020-FD39-49EB-B7C4-7A39C1356B10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Send a PDF version by email</a:t>
          </a:r>
          <a:endParaRPr lang="en-US" sz="2500" kern="1200"/>
        </a:p>
      </dsp:txBody>
      <dsp:txXfrm>
        <a:off x="1816103" y="671"/>
        <a:ext cx="4447536" cy="1572384"/>
      </dsp:txXfrm>
    </dsp:sp>
    <dsp:sp modelId="{31B5326E-DEC8-4CB7-80B6-EFDF006D9147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6CEC4-A1FB-444C-B2AD-856F8D2DBF07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28FE9A-72B3-486B-816C-F8DC18CF8DD3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Hard copy</a:t>
          </a:r>
          <a:endParaRPr lang="en-US" sz="2500" kern="1200"/>
        </a:p>
      </dsp:txBody>
      <dsp:txXfrm>
        <a:off x="1816103" y="1966151"/>
        <a:ext cx="4447536" cy="1572384"/>
      </dsp:txXfrm>
    </dsp:sp>
    <dsp:sp modelId="{12A2CA66-1694-41F6-AE71-1AF48B0D6999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815447-45D9-45B3-B8EA-25149C178426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E0F803-0CDD-4616-9654-AD3EC6445123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Can be stored on a HR system/ intranet/portal </a:t>
          </a:r>
          <a:endParaRPr lang="en-US" sz="2500" kern="1200"/>
        </a:p>
      </dsp:txBody>
      <dsp:txXfrm>
        <a:off x="1816103" y="3931632"/>
        <a:ext cx="4447536" cy="1572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C84E4-F0CD-44FE-B99E-B8ABA7B04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BD024-400E-4A18-B60F-7DFF0FC46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43986-CE57-4F22-A166-BE62DAE2B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E5BDE-4B94-4A37-82A9-B1770A514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06A58-7AE7-4DA9-8E84-42F7BBB0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663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ADA3E-372C-4C70-BC34-8078225EC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30E79E-A8DC-4D9B-B054-5D9FFDA33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095DC-A08E-49E9-88F2-F3AFD4BD7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EDBF7-B940-4272-BAC0-12730B7F4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96897-BC84-4642-BAB8-0F7C0AD3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6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C545AE-462F-43D2-ABA2-F3046D2792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F9516-251A-4B62-95AA-559E986F7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67D5B-199D-4799-A8F4-5DFC1C0F3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3D6A6-D28F-4D48-A302-0AC9EB05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FB765-466F-4659-92D4-0E4DF7CCE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71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484FD-1284-4048-A300-A20E1F229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A4903-B431-445C-A0F7-CECD1EE2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45242-580F-4BEF-BA60-07536C985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ED1FF-6F80-4129-97EE-CAEA672CF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698AA-2EA9-4383-B7A4-62057B7D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45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D022A-D46A-442B-9E6B-4CE585E7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15C83-09B6-4834-B943-47EA0CA11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EEE39-7338-465B-851C-D0A6C6F6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6690D-D085-46EA-8D44-426C5649F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70C54-E79F-42B0-880A-CB3C27C0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5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3F31B-D87E-4E3A-83A8-EDC11D23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A1CF4-6405-4378-8838-F76701825B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97365-A1F8-4375-AA8A-E07B9EB56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198D0-4385-4B26-9DF0-3CC2A479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7E7102-E502-4809-A583-2D07AF44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9D3A1-3D0B-42BE-8FD4-72A4B6E56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3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76FD-BFD7-47DA-8E11-174783FFE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F6515-7C78-4E7B-A0BA-75111F3E52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5AEC3-6E45-4F7A-BF35-7DE76B9F2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927F43-6B12-4349-A80E-6CCA38C3A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3392C8-EF58-4347-AF44-7C47BF5792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AA3AE7-A1E1-4236-9701-7F16C76A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ACA3EA-9E54-47E2-81B2-ADB67CD36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EC97ED-0518-477F-B763-F7362929C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5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1B975-601F-4B93-B684-ED2CDAD3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3A52E7-9A38-4DB3-B519-BB394C4D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F7AFB8-AB78-4EEE-A02A-66A99A6AF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D096B-2E20-484D-A56F-09236F782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064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AA8D7-10E0-4E9C-8581-522476C1C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B26595-4073-4C9F-AECD-A49544594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ED4B53-2ACF-44CA-9039-88D9ED537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D295E-D6EE-4263-B3E3-29363B31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8EFED-65D6-4089-9A01-73479B9E1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7AA4C-AEDC-4765-9A2F-F158BAF70A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F20E8-E663-4CFE-8C06-E7A1D20E6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31585E-E883-4F13-AF66-019D1D721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28D4C-A885-49A8-A6DE-0D30054A7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84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6E4F-BA36-48EA-A644-49E514A6E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D0366-9517-45A2-90C8-4A27FA95D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811ADC-4EFC-4990-84E9-00F858281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56655-3F9C-4FF3-AC2A-8E7F0C430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0441E-E4CA-4130-B6CE-82C63605F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FCF3E-4A6C-4112-8A03-175DD8B3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97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EE793D-65C7-42FE-BE13-E7A41B5A9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AE370-3C79-4C76-A20E-3D01E6564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88726-03CB-49A2-A84C-B8CEFBCCC3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DFFCF-D973-492B-920D-14AFE5CB59AF}" type="datetimeFigureOut">
              <a:rPr lang="en-GB" smtClean="0"/>
              <a:t>20/04/2022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5673E-9448-4F5E-A1D8-97C0AB530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B48C1-B601-4876-B602-5C6526596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640DC-CDB2-4D52-BA02-65B15A0A44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8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3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Ilock@qandalaw.co.uk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fif"/><Relationship Id="rId4" Type="http://schemas.openxmlformats.org/officeDocument/2006/relationships/hyperlink" Target="http://www.qandahr.co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4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Arc 36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F3259-51B2-4E72-9A2E-E047145AC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16" y="3970410"/>
            <a:ext cx="4425551" cy="1881751"/>
          </a:xfrm>
        </p:spPr>
        <p:txBody>
          <a:bodyPr>
            <a:normAutofit/>
          </a:bodyPr>
          <a:lstStyle/>
          <a:p>
            <a:pPr algn="l"/>
            <a:r>
              <a:rPr lang="en-GB" sz="3200" dirty="0">
                <a:solidFill>
                  <a:srgbClr val="FFFFFF"/>
                </a:solidFill>
              </a:rPr>
              <a:t>Having great policies and procedures for your SME</a:t>
            </a:r>
          </a:p>
        </p:txBody>
      </p:sp>
      <p:sp>
        <p:nvSpPr>
          <p:cNvPr id="42" name="Oval 38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5976" y="2130090"/>
            <a:ext cx="457824" cy="4454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1156773-3FB3-46D9-9F87-821287404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13872" y="3116072"/>
            <a:ext cx="4378128" cy="3741928"/>
          </a:xfrm>
          <a:custGeom>
            <a:avLst/>
            <a:gdLst>
              <a:gd name="connsiteX0" fmla="*/ 2605183 w 4378128"/>
              <a:gd name="connsiteY0" fmla="*/ 0 h 3741928"/>
              <a:gd name="connsiteX1" fmla="*/ 4262321 w 4378128"/>
              <a:gd name="connsiteY1" fmla="*/ 594897 h 3741928"/>
              <a:gd name="connsiteX2" fmla="*/ 4378128 w 4378128"/>
              <a:gd name="connsiteY2" fmla="*/ 700149 h 3741928"/>
              <a:gd name="connsiteX3" fmla="*/ 4378128 w 4378128"/>
              <a:gd name="connsiteY3" fmla="*/ 3741928 h 3741928"/>
              <a:gd name="connsiteX4" fmla="*/ 263831 w 4378128"/>
              <a:gd name="connsiteY4" fmla="*/ 3741928 h 3741928"/>
              <a:gd name="connsiteX5" fmla="*/ 204729 w 4378128"/>
              <a:gd name="connsiteY5" fmla="*/ 3619238 h 3741928"/>
              <a:gd name="connsiteX6" fmla="*/ 0 w 4378128"/>
              <a:gd name="connsiteY6" fmla="*/ 2605183 h 3741928"/>
              <a:gd name="connsiteX7" fmla="*/ 2605183 w 4378128"/>
              <a:gd name="connsiteY7" fmla="*/ 0 h 374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8128" h="3741928">
                <a:moveTo>
                  <a:pt x="2605183" y="0"/>
                </a:moveTo>
                <a:cubicBezTo>
                  <a:pt x="3234659" y="0"/>
                  <a:pt x="3811992" y="223253"/>
                  <a:pt x="4262321" y="594897"/>
                </a:cubicBezTo>
                <a:lnTo>
                  <a:pt x="4378128" y="700149"/>
                </a:lnTo>
                <a:lnTo>
                  <a:pt x="4378128" y="3741928"/>
                </a:lnTo>
                <a:lnTo>
                  <a:pt x="263831" y="3741928"/>
                </a:lnTo>
                <a:lnTo>
                  <a:pt x="204729" y="3619238"/>
                </a:lnTo>
                <a:cubicBezTo>
                  <a:pt x="72899" y="3307558"/>
                  <a:pt x="0" y="2964884"/>
                  <a:pt x="0" y="2605183"/>
                </a:cubicBezTo>
                <a:cubicBezTo>
                  <a:pt x="0" y="1166380"/>
                  <a:pt x="1166380" y="0"/>
                  <a:pt x="26051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8EA24D0-C854-4AA8-B8FD-D252660D8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99731" y="1"/>
            <a:ext cx="4208478" cy="3678281"/>
          </a:xfrm>
          <a:custGeom>
            <a:avLst/>
            <a:gdLst>
              <a:gd name="connsiteX0" fmla="*/ 711074 w 4208478"/>
              <a:gd name="connsiteY0" fmla="*/ 0 h 3678281"/>
              <a:gd name="connsiteX1" fmla="*/ 3497404 w 4208478"/>
              <a:gd name="connsiteY1" fmla="*/ 0 h 3678281"/>
              <a:gd name="connsiteX2" fmla="*/ 3592161 w 4208478"/>
              <a:gd name="connsiteY2" fmla="*/ 86120 h 3678281"/>
              <a:gd name="connsiteX3" fmla="*/ 4208478 w 4208478"/>
              <a:gd name="connsiteY3" fmla="*/ 1574042 h 3678281"/>
              <a:gd name="connsiteX4" fmla="*/ 2104239 w 4208478"/>
              <a:gd name="connsiteY4" fmla="*/ 3678281 h 3678281"/>
              <a:gd name="connsiteX5" fmla="*/ 0 w 4208478"/>
              <a:gd name="connsiteY5" fmla="*/ 1574042 h 3678281"/>
              <a:gd name="connsiteX6" fmla="*/ 616318 w 4208478"/>
              <a:gd name="connsiteY6" fmla="*/ 86120 h 3678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8478" h="3678281">
                <a:moveTo>
                  <a:pt x="711074" y="0"/>
                </a:moveTo>
                <a:lnTo>
                  <a:pt x="3497404" y="0"/>
                </a:lnTo>
                <a:lnTo>
                  <a:pt x="3592161" y="86120"/>
                </a:lnTo>
                <a:cubicBezTo>
                  <a:pt x="3972953" y="466913"/>
                  <a:pt x="4208478" y="992973"/>
                  <a:pt x="4208478" y="1574042"/>
                </a:cubicBezTo>
                <a:cubicBezTo>
                  <a:pt x="4208478" y="2736181"/>
                  <a:pt x="3266378" y="3678281"/>
                  <a:pt x="2104239" y="3678281"/>
                </a:cubicBezTo>
                <a:cubicBezTo>
                  <a:pt x="942100" y="3678281"/>
                  <a:pt x="0" y="2736181"/>
                  <a:pt x="0" y="1574042"/>
                </a:cubicBezTo>
                <a:cubicBezTo>
                  <a:pt x="0" y="992973"/>
                  <a:pt x="235525" y="466913"/>
                  <a:pt x="616318" y="86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Books">
            <a:extLst>
              <a:ext uri="{FF2B5EF4-FFF2-40B4-BE49-F238E27FC236}">
                <a16:creationId xmlns:a16="http://schemas.microsoft.com/office/drawing/2014/main" id="{0FF6ED3E-9341-B818-5F72-ABE8B1487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9286" y="270180"/>
            <a:ext cx="2709367" cy="2709367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B3EF856-34DE-42A4-A9B3-A6E7BB65BC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742" y="4600655"/>
            <a:ext cx="3627555" cy="1251506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84DE135-32BF-48AB-843D-150D4D309095}"/>
              </a:ext>
            </a:extLst>
          </p:cNvPr>
          <p:cNvSpPr/>
          <p:nvPr/>
        </p:nvSpPr>
        <p:spPr>
          <a:xfrm>
            <a:off x="432261" y="503695"/>
            <a:ext cx="2324746" cy="3174587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6A10845-3362-42D6-BAFB-83559D754D29}"/>
              </a:ext>
            </a:extLst>
          </p:cNvPr>
          <p:cNvSpPr txBox="1">
            <a:spLocks/>
          </p:cNvSpPr>
          <p:nvPr/>
        </p:nvSpPr>
        <p:spPr>
          <a:xfrm>
            <a:off x="892816" y="1376464"/>
            <a:ext cx="4425551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200" b="1" dirty="0">
                <a:solidFill>
                  <a:srgbClr val="FFFFFF"/>
                </a:solidFill>
              </a:rPr>
              <a:t>Business compliance:</a:t>
            </a:r>
          </a:p>
        </p:txBody>
      </p:sp>
    </p:spTree>
    <p:extLst>
      <p:ext uri="{BB962C8B-B14F-4D97-AF65-F5344CB8AC3E}">
        <p14:creationId xmlns:p14="http://schemas.microsoft.com/office/powerpoint/2010/main" val="225145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35EA35-0413-4DFA-8D3A-5E41E5D26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Where do  I store the handbook?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10A74D89-D084-54B7-ECE4-F7650C8B2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654629"/>
              </p:ext>
            </p:extLst>
          </p:nvPr>
        </p:nvGraphicFramePr>
        <p:xfrm>
          <a:off x="5535297" y="416109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4D66BDC-42DA-44D4-A9DB-C7AB7213AAF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4">
            <a:extLst>
              <a:ext uri="{FF2B5EF4-FFF2-40B4-BE49-F238E27FC236}">
                <a16:creationId xmlns:a16="http://schemas.microsoft.com/office/drawing/2014/main" id="{1C4FDBE2-32F7-4AC4-A40C-C51C65B1D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Arc 36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7F3259-51B2-4E72-9A2E-E047145AC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17" y="3849845"/>
            <a:ext cx="4425551" cy="1881751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FFFFFF"/>
                </a:solidFill>
              </a:rPr>
              <a:t>What questions do you have on policies and procedures for your SME</a:t>
            </a:r>
          </a:p>
        </p:txBody>
      </p:sp>
      <p:sp>
        <p:nvSpPr>
          <p:cNvPr id="42" name="Oval 38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5976" y="2130090"/>
            <a:ext cx="457824" cy="44540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11156773-3FB3-46D9-9F87-8212874048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13872" y="3116072"/>
            <a:ext cx="4378128" cy="3741928"/>
          </a:xfrm>
          <a:custGeom>
            <a:avLst/>
            <a:gdLst>
              <a:gd name="connsiteX0" fmla="*/ 2605183 w 4378128"/>
              <a:gd name="connsiteY0" fmla="*/ 0 h 3741928"/>
              <a:gd name="connsiteX1" fmla="*/ 4262321 w 4378128"/>
              <a:gd name="connsiteY1" fmla="*/ 594897 h 3741928"/>
              <a:gd name="connsiteX2" fmla="*/ 4378128 w 4378128"/>
              <a:gd name="connsiteY2" fmla="*/ 700149 h 3741928"/>
              <a:gd name="connsiteX3" fmla="*/ 4378128 w 4378128"/>
              <a:gd name="connsiteY3" fmla="*/ 3741928 h 3741928"/>
              <a:gd name="connsiteX4" fmla="*/ 263831 w 4378128"/>
              <a:gd name="connsiteY4" fmla="*/ 3741928 h 3741928"/>
              <a:gd name="connsiteX5" fmla="*/ 204729 w 4378128"/>
              <a:gd name="connsiteY5" fmla="*/ 3619238 h 3741928"/>
              <a:gd name="connsiteX6" fmla="*/ 0 w 4378128"/>
              <a:gd name="connsiteY6" fmla="*/ 2605183 h 3741928"/>
              <a:gd name="connsiteX7" fmla="*/ 2605183 w 4378128"/>
              <a:gd name="connsiteY7" fmla="*/ 0 h 374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78128" h="3741928">
                <a:moveTo>
                  <a:pt x="2605183" y="0"/>
                </a:moveTo>
                <a:cubicBezTo>
                  <a:pt x="3234659" y="0"/>
                  <a:pt x="3811992" y="223253"/>
                  <a:pt x="4262321" y="594897"/>
                </a:cubicBezTo>
                <a:lnTo>
                  <a:pt x="4378128" y="700149"/>
                </a:lnTo>
                <a:lnTo>
                  <a:pt x="4378128" y="3741928"/>
                </a:lnTo>
                <a:lnTo>
                  <a:pt x="263831" y="3741928"/>
                </a:lnTo>
                <a:lnTo>
                  <a:pt x="204729" y="3619238"/>
                </a:lnTo>
                <a:cubicBezTo>
                  <a:pt x="72899" y="3307558"/>
                  <a:pt x="0" y="2964884"/>
                  <a:pt x="0" y="2605183"/>
                </a:cubicBezTo>
                <a:cubicBezTo>
                  <a:pt x="0" y="1166380"/>
                  <a:pt x="1166380" y="0"/>
                  <a:pt x="260518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8EA24D0-C854-4AA8-B8FD-D252660D8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99731" y="1"/>
            <a:ext cx="4208478" cy="3678281"/>
          </a:xfrm>
          <a:custGeom>
            <a:avLst/>
            <a:gdLst>
              <a:gd name="connsiteX0" fmla="*/ 711074 w 4208478"/>
              <a:gd name="connsiteY0" fmla="*/ 0 h 3678281"/>
              <a:gd name="connsiteX1" fmla="*/ 3497404 w 4208478"/>
              <a:gd name="connsiteY1" fmla="*/ 0 h 3678281"/>
              <a:gd name="connsiteX2" fmla="*/ 3592161 w 4208478"/>
              <a:gd name="connsiteY2" fmla="*/ 86120 h 3678281"/>
              <a:gd name="connsiteX3" fmla="*/ 4208478 w 4208478"/>
              <a:gd name="connsiteY3" fmla="*/ 1574042 h 3678281"/>
              <a:gd name="connsiteX4" fmla="*/ 2104239 w 4208478"/>
              <a:gd name="connsiteY4" fmla="*/ 3678281 h 3678281"/>
              <a:gd name="connsiteX5" fmla="*/ 0 w 4208478"/>
              <a:gd name="connsiteY5" fmla="*/ 1574042 h 3678281"/>
              <a:gd name="connsiteX6" fmla="*/ 616318 w 4208478"/>
              <a:gd name="connsiteY6" fmla="*/ 86120 h 3678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8478" h="3678281">
                <a:moveTo>
                  <a:pt x="711074" y="0"/>
                </a:moveTo>
                <a:lnTo>
                  <a:pt x="3497404" y="0"/>
                </a:lnTo>
                <a:lnTo>
                  <a:pt x="3592161" y="86120"/>
                </a:lnTo>
                <a:cubicBezTo>
                  <a:pt x="3972953" y="466913"/>
                  <a:pt x="4208478" y="992973"/>
                  <a:pt x="4208478" y="1574042"/>
                </a:cubicBezTo>
                <a:cubicBezTo>
                  <a:pt x="4208478" y="2736181"/>
                  <a:pt x="3266378" y="3678281"/>
                  <a:pt x="2104239" y="3678281"/>
                </a:cubicBezTo>
                <a:cubicBezTo>
                  <a:pt x="942100" y="3678281"/>
                  <a:pt x="0" y="2736181"/>
                  <a:pt x="0" y="1574042"/>
                </a:cubicBezTo>
                <a:cubicBezTo>
                  <a:pt x="0" y="992973"/>
                  <a:pt x="235525" y="466913"/>
                  <a:pt x="616318" y="86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260D4A-A2F9-4D1C-B235-B80685675EB6}"/>
              </a:ext>
            </a:extLst>
          </p:cNvPr>
          <p:cNvSpPr/>
          <p:nvPr/>
        </p:nvSpPr>
        <p:spPr>
          <a:xfrm>
            <a:off x="244098" y="340963"/>
            <a:ext cx="2324746" cy="2667192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B3EF856-34DE-42A4-A9B3-A6E7BB65BC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524" y="5542847"/>
            <a:ext cx="3627555" cy="1251506"/>
          </a:xfrm>
          <a:custGeom>
            <a:avLst/>
            <a:gdLst/>
            <a:ahLst/>
            <a:cxnLst/>
            <a:rect l="l" t="t" r="r" b="b"/>
            <a:pathLst>
              <a:path w="2833631" h="2677010">
                <a:moveTo>
                  <a:pt x="49418" y="0"/>
                </a:moveTo>
                <a:lnTo>
                  <a:pt x="2784213" y="0"/>
                </a:lnTo>
                <a:cubicBezTo>
                  <a:pt x="2811506" y="0"/>
                  <a:pt x="2833631" y="22125"/>
                  <a:pt x="2833631" y="49418"/>
                </a:cubicBezTo>
                <a:lnTo>
                  <a:pt x="2833631" y="2627592"/>
                </a:lnTo>
                <a:cubicBezTo>
                  <a:pt x="2833631" y="2654885"/>
                  <a:pt x="2811506" y="2677010"/>
                  <a:pt x="2784213" y="2677010"/>
                </a:cubicBezTo>
                <a:lnTo>
                  <a:pt x="49418" y="2677010"/>
                </a:lnTo>
                <a:cubicBezTo>
                  <a:pt x="22125" y="2677010"/>
                  <a:pt x="0" y="2654885"/>
                  <a:pt x="0" y="2627592"/>
                </a:cubicBezTo>
                <a:lnTo>
                  <a:pt x="0" y="49418"/>
                </a:lnTo>
                <a:cubicBezTo>
                  <a:pt x="0" y="22125"/>
                  <a:pt x="22125" y="0"/>
                  <a:pt x="49418" y="0"/>
                </a:cubicBezTo>
                <a:close/>
              </a:path>
            </a:pathLst>
          </a:cu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1B9C6EC1-619F-4900-B0F7-F4D47030F382}"/>
              </a:ext>
            </a:extLst>
          </p:cNvPr>
          <p:cNvSpPr txBox="1">
            <a:spLocks/>
          </p:cNvSpPr>
          <p:nvPr/>
        </p:nvSpPr>
        <p:spPr>
          <a:xfrm>
            <a:off x="7495433" y="3809814"/>
            <a:ext cx="4425551" cy="1881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/>
              <a:t>Contact Iain Lock on:</a:t>
            </a:r>
          </a:p>
          <a:p>
            <a:pPr lvl="0" algn="r"/>
            <a:r>
              <a:rPr lang="en-GB" dirty="0"/>
              <a:t>01920 463777</a:t>
            </a:r>
          </a:p>
          <a:p>
            <a:pPr algn="r"/>
            <a:r>
              <a:rPr lang="en-GB" dirty="0">
                <a:hlinkClick r:id="rId3"/>
              </a:rPr>
              <a:t>Ilock@qandalaw.co.uk</a:t>
            </a:r>
            <a:endParaRPr lang="en-GB" dirty="0"/>
          </a:p>
          <a:p>
            <a:pPr algn="r"/>
            <a:r>
              <a:rPr lang="en-GB" dirty="0">
                <a:hlinkClick r:id="rId4"/>
              </a:rPr>
              <a:t>www.qandahr.co.uk</a:t>
            </a:r>
            <a:r>
              <a:rPr lang="en-GB" dirty="0"/>
              <a:t> </a:t>
            </a:r>
            <a:endParaRPr lang="en-US" dirty="0"/>
          </a:p>
          <a:p>
            <a:pPr algn="r"/>
            <a:endParaRPr lang="en-US" dirty="0"/>
          </a:p>
          <a:p>
            <a:pPr lvl="0" algn="r"/>
            <a:endParaRPr lang="en-GB" dirty="0"/>
          </a:p>
          <a:p>
            <a:pPr lvl="0" algn="r"/>
            <a:endParaRPr lang="en-US" dirty="0"/>
          </a:p>
        </p:txBody>
      </p:sp>
      <p:pic>
        <p:nvPicPr>
          <p:cNvPr id="12" name="Picture 11" descr="A person in a suit and tie&#10;&#10;Description automatically generated with medium confidence">
            <a:extLst>
              <a:ext uri="{FF2B5EF4-FFF2-40B4-BE49-F238E27FC236}">
                <a16:creationId xmlns:a16="http://schemas.microsoft.com/office/drawing/2014/main" id="{DB00545E-9177-4E17-8809-E910218AF1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9971" y="48074"/>
            <a:ext cx="3067997" cy="3067997"/>
          </a:xfrm>
          <a:prstGeom prst="ellipse">
            <a:avLst/>
          </a:prstGeom>
          <a:ln w="63500" cap="rnd">
            <a:noFill/>
          </a:ln>
          <a:effectLst/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84462687-58EC-48C8-B6F9-8430B432A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2817" y="1370171"/>
            <a:ext cx="4425551" cy="2387600"/>
          </a:xfrm>
        </p:spPr>
        <p:txBody>
          <a:bodyPr>
            <a:normAutofit/>
          </a:bodyPr>
          <a:lstStyle/>
          <a:p>
            <a:pPr algn="l"/>
            <a:r>
              <a:rPr lang="en-GB" sz="8000" b="1" dirty="0">
                <a:solidFill>
                  <a:srgbClr val="FFFFFF"/>
                </a:solidFill>
              </a:rPr>
              <a:t>Q&amp;As</a:t>
            </a:r>
          </a:p>
        </p:txBody>
      </p:sp>
    </p:spTree>
    <p:extLst>
      <p:ext uri="{BB962C8B-B14F-4D97-AF65-F5344CB8AC3E}">
        <p14:creationId xmlns:p14="http://schemas.microsoft.com/office/powerpoint/2010/main" val="361010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" name="Rectangle 104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C0A3E2-087B-4495-B845-D05078B78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GB" sz="5200" b="1" dirty="0">
                <a:solidFill>
                  <a:schemeClr val="bg1"/>
                </a:solidFill>
              </a:rPr>
              <a:t> Why have a handbook?</a:t>
            </a:r>
          </a:p>
        </p:txBody>
      </p:sp>
      <p:graphicFrame>
        <p:nvGraphicFramePr>
          <p:cNvPr id="90" name="Content Placeholder 2">
            <a:extLst>
              <a:ext uri="{FF2B5EF4-FFF2-40B4-BE49-F238E27FC236}">
                <a16:creationId xmlns:a16="http://schemas.microsoft.com/office/drawing/2014/main" id="{E314571A-D37E-F21E-1587-664AB7747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4713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887E4F3-E363-4730-8C5E-81AA671FD0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1" y="585822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19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87906-90B2-4720-9425-128869EE4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Who do they apply to?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E99AEAA-997F-4B8A-9D84-AEB657F8E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1" y="5858227"/>
            <a:ext cx="2629989" cy="90734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7E7CA85E-62CE-4D8D-BAF1-E8D17284675B}"/>
              </a:ext>
            </a:extLst>
          </p:cNvPr>
          <p:cNvGrpSpPr/>
          <p:nvPr/>
        </p:nvGrpSpPr>
        <p:grpSpPr>
          <a:xfrm>
            <a:off x="838200" y="1577575"/>
            <a:ext cx="10515600" cy="4238515"/>
            <a:chOff x="838200" y="1731302"/>
            <a:chExt cx="10515600" cy="423851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EE71A4F-60AE-4255-A361-3C082F6A1FDF}"/>
                </a:ext>
              </a:extLst>
            </p:cNvPr>
            <p:cNvSpPr/>
            <p:nvPr/>
          </p:nvSpPr>
          <p:spPr>
            <a:xfrm>
              <a:off x="838200" y="1731302"/>
              <a:ext cx="10515600" cy="2113678"/>
            </a:xfrm>
            <a:custGeom>
              <a:avLst/>
              <a:gdLst>
                <a:gd name="connsiteX0" fmla="*/ 0 w 10515600"/>
                <a:gd name="connsiteY0" fmla="*/ 352287 h 2113678"/>
                <a:gd name="connsiteX1" fmla="*/ 352287 w 10515600"/>
                <a:gd name="connsiteY1" fmla="*/ 0 h 2113678"/>
                <a:gd name="connsiteX2" fmla="*/ 10163313 w 10515600"/>
                <a:gd name="connsiteY2" fmla="*/ 0 h 2113678"/>
                <a:gd name="connsiteX3" fmla="*/ 10515600 w 10515600"/>
                <a:gd name="connsiteY3" fmla="*/ 352287 h 2113678"/>
                <a:gd name="connsiteX4" fmla="*/ 10515600 w 10515600"/>
                <a:gd name="connsiteY4" fmla="*/ 1761391 h 2113678"/>
                <a:gd name="connsiteX5" fmla="*/ 10163313 w 10515600"/>
                <a:gd name="connsiteY5" fmla="*/ 2113678 h 2113678"/>
                <a:gd name="connsiteX6" fmla="*/ 352287 w 10515600"/>
                <a:gd name="connsiteY6" fmla="*/ 2113678 h 2113678"/>
                <a:gd name="connsiteX7" fmla="*/ 0 w 10515600"/>
                <a:gd name="connsiteY7" fmla="*/ 1761391 h 2113678"/>
                <a:gd name="connsiteX8" fmla="*/ 0 w 10515600"/>
                <a:gd name="connsiteY8" fmla="*/ 352287 h 2113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15600" h="2113678">
                  <a:moveTo>
                    <a:pt x="0" y="352287"/>
                  </a:moveTo>
                  <a:cubicBezTo>
                    <a:pt x="0" y="157724"/>
                    <a:pt x="157724" y="0"/>
                    <a:pt x="352287" y="0"/>
                  </a:cubicBezTo>
                  <a:lnTo>
                    <a:pt x="10163313" y="0"/>
                  </a:lnTo>
                  <a:cubicBezTo>
                    <a:pt x="10357876" y="0"/>
                    <a:pt x="10515600" y="157724"/>
                    <a:pt x="10515600" y="352287"/>
                  </a:cubicBezTo>
                  <a:lnTo>
                    <a:pt x="10515600" y="1761391"/>
                  </a:lnTo>
                  <a:cubicBezTo>
                    <a:pt x="10515600" y="1955954"/>
                    <a:pt x="10357876" y="2113678"/>
                    <a:pt x="10163313" y="2113678"/>
                  </a:cubicBezTo>
                  <a:lnTo>
                    <a:pt x="352287" y="2113678"/>
                  </a:lnTo>
                  <a:cubicBezTo>
                    <a:pt x="157724" y="2113678"/>
                    <a:pt x="0" y="1955954"/>
                    <a:pt x="0" y="1761391"/>
                  </a:cubicBezTo>
                  <a:lnTo>
                    <a:pt x="0" y="352287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7481" tIns="217481" rIns="217481" bIns="217481" numCol="1" spcCol="1270" anchor="ctr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Employees.</a:t>
              </a:r>
              <a:endParaRPr lang="en-US" sz="3000" kern="1200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E193160-317E-4C0F-A2B1-177186D18823}"/>
                </a:ext>
              </a:extLst>
            </p:cNvPr>
            <p:cNvSpPr/>
            <p:nvPr/>
          </p:nvSpPr>
          <p:spPr>
            <a:xfrm>
              <a:off x="838200" y="3856139"/>
              <a:ext cx="10515600" cy="2113678"/>
            </a:xfrm>
            <a:custGeom>
              <a:avLst/>
              <a:gdLst>
                <a:gd name="connsiteX0" fmla="*/ 0 w 10515600"/>
                <a:gd name="connsiteY0" fmla="*/ 352287 h 2113678"/>
                <a:gd name="connsiteX1" fmla="*/ 352287 w 10515600"/>
                <a:gd name="connsiteY1" fmla="*/ 0 h 2113678"/>
                <a:gd name="connsiteX2" fmla="*/ 10163313 w 10515600"/>
                <a:gd name="connsiteY2" fmla="*/ 0 h 2113678"/>
                <a:gd name="connsiteX3" fmla="*/ 10515600 w 10515600"/>
                <a:gd name="connsiteY3" fmla="*/ 352287 h 2113678"/>
                <a:gd name="connsiteX4" fmla="*/ 10515600 w 10515600"/>
                <a:gd name="connsiteY4" fmla="*/ 1761391 h 2113678"/>
                <a:gd name="connsiteX5" fmla="*/ 10163313 w 10515600"/>
                <a:gd name="connsiteY5" fmla="*/ 2113678 h 2113678"/>
                <a:gd name="connsiteX6" fmla="*/ 352287 w 10515600"/>
                <a:gd name="connsiteY6" fmla="*/ 2113678 h 2113678"/>
                <a:gd name="connsiteX7" fmla="*/ 0 w 10515600"/>
                <a:gd name="connsiteY7" fmla="*/ 1761391 h 2113678"/>
                <a:gd name="connsiteX8" fmla="*/ 0 w 10515600"/>
                <a:gd name="connsiteY8" fmla="*/ 352287 h 2113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515600" h="2113678">
                  <a:moveTo>
                    <a:pt x="0" y="352287"/>
                  </a:moveTo>
                  <a:cubicBezTo>
                    <a:pt x="0" y="157724"/>
                    <a:pt x="157724" y="0"/>
                    <a:pt x="352287" y="0"/>
                  </a:cubicBezTo>
                  <a:lnTo>
                    <a:pt x="10163313" y="0"/>
                  </a:lnTo>
                  <a:cubicBezTo>
                    <a:pt x="10357876" y="0"/>
                    <a:pt x="10515600" y="157724"/>
                    <a:pt x="10515600" y="352287"/>
                  </a:cubicBezTo>
                  <a:lnTo>
                    <a:pt x="10515600" y="1761391"/>
                  </a:lnTo>
                  <a:cubicBezTo>
                    <a:pt x="10515600" y="1955954"/>
                    <a:pt x="10357876" y="2113678"/>
                    <a:pt x="10163313" y="2113678"/>
                  </a:cubicBezTo>
                  <a:lnTo>
                    <a:pt x="352287" y="2113678"/>
                  </a:lnTo>
                  <a:cubicBezTo>
                    <a:pt x="157724" y="2113678"/>
                    <a:pt x="0" y="1955954"/>
                    <a:pt x="0" y="1761391"/>
                  </a:cubicBezTo>
                  <a:lnTo>
                    <a:pt x="0" y="35228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7481" tIns="217481" rIns="217481" bIns="217481" numCol="1" spcCol="1270" anchor="ctr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All policies don’t apply to all staff. Some policies don’t apply to contractors/self-employed e.g. disciplinary/grievance/attending outside events.</a:t>
              </a:r>
            </a:p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Bribery Policy would apply!</a:t>
              </a:r>
              <a:endParaRPr lang="en-US" sz="3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5885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2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D43079-2BB7-4A17-AE45-7FB397577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What policies are legally required?</a:t>
            </a:r>
          </a:p>
        </p:txBody>
      </p:sp>
      <p:graphicFrame>
        <p:nvGraphicFramePr>
          <p:cNvPr id="57" name="Content Placeholder 2">
            <a:extLst>
              <a:ext uri="{FF2B5EF4-FFF2-40B4-BE49-F238E27FC236}">
                <a16:creationId xmlns:a16="http://schemas.microsoft.com/office/drawing/2014/main" id="{2238E451-F176-DB5C-C726-B578398F0A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277218"/>
              </p:ext>
            </p:extLst>
          </p:nvPr>
        </p:nvGraphicFramePr>
        <p:xfrm>
          <a:off x="5472785" y="56324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8FF5F4F-E9F9-4DDC-8E94-F22C0886AC0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529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F73F5-A4B7-4396-B123-6E83A9C28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4700" b="1" dirty="0">
                <a:solidFill>
                  <a:schemeClr val="bg1"/>
                </a:solidFill>
              </a:rPr>
              <a:t>Some recommended other policies</a:t>
            </a:r>
            <a:br>
              <a:rPr lang="en-GB" sz="4700" b="1" dirty="0">
                <a:solidFill>
                  <a:schemeClr val="bg1"/>
                </a:solidFill>
              </a:rPr>
            </a:br>
            <a:endParaRPr lang="en-GB" sz="4700" b="1" dirty="0">
              <a:solidFill>
                <a:schemeClr val="bg1"/>
              </a:solidFill>
            </a:endParaRPr>
          </a:p>
        </p:txBody>
      </p: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3AEA6DF7-CB07-0247-12DA-625E5EFAD8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028071"/>
              </p:ext>
            </p:extLst>
          </p:nvPr>
        </p:nvGraphicFramePr>
        <p:xfrm>
          <a:off x="5472850" y="420954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D0DD546-CEE6-4AD0-BE4F-10376D813F6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872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30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14321-6FB2-4590-8DA3-0889549B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4700" b="1" dirty="0">
                <a:solidFill>
                  <a:schemeClr val="bg1"/>
                </a:solidFill>
              </a:rPr>
              <a:t>Some recommended other policies</a:t>
            </a:r>
          </a:p>
        </p:txBody>
      </p:sp>
      <p:graphicFrame>
        <p:nvGraphicFramePr>
          <p:cNvPr id="43" name="Content Placeholder 2">
            <a:extLst>
              <a:ext uri="{FF2B5EF4-FFF2-40B4-BE49-F238E27FC236}">
                <a16:creationId xmlns:a16="http://schemas.microsoft.com/office/drawing/2014/main" id="{0BD3F1FD-B447-95EE-E864-F447E481E2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626372"/>
              </p:ext>
            </p:extLst>
          </p:nvPr>
        </p:nvGraphicFramePr>
        <p:xfrm>
          <a:off x="5486231" y="410749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F360CBF-CAC7-457B-AC23-0B3E92C9A3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59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22F788-BF13-4061-AB05-E4406B26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>
                <a:solidFill>
                  <a:schemeClr val="bg1"/>
                </a:solidFill>
              </a:rPr>
              <a:t>When should you give out a handbook?</a:t>
            </a:r>
          </a:p>
        </p:txBody>
      </p:sp>
      <p:graphicFrame>
        <p:nvGraphicFramePr>
          <p:cNvPr id="57" name="Content Placeholder 2">
            <a:extLst>
              <a:ext uri="{FF2B5EF4-FFF2-40B4-BE49-F238E27FC236}">
                <a16:creationId xmlns:a16="http://schemas.microsoft.com/office/drawing/2014/main" id="{4BB85240-C494-0EAD-1F9B-66DF416D6D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3957284"/>
              </p:ext>
            </p:extLst>
          </p:nvPr>
        </p:nvGraphicFramePr>
        <p:xfrm>
          <a:off x="5486231" y="416109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50105B2-E0EF-4972-BDAF-E253AC013DE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622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A2C9D-8A9B-45CA-B66C-1CB1700F4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Are they part of the contract?</a:t>
            </a: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B6B30733-3AD4-48B5-B966-292527D77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5577224"/>
              </p:ext>
            </p:extLst>
          </p:nvPr>
        </p:nvGraphicFramePr>
        <p:xfrm>
          <a:off x="990600" y="19780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337B11A-6066-41C3-8032-1C009DA03D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1" y="585822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937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3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3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3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DE78C1F-18AB-43E0-B679-669E351D2D02}"/>
              </a:ext>
            </a:extLst>
          </p:cNvPr>
          <p:cNvSpPr/>
          <p:nvPr/>
        </p:nvSpPr>
        <p:spPr>
          <a:xfrm>
            <a:off x="-50369" y="-108488"/>
            <a:ext cx="12352149" cy="2294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A87E6-793F-4A83-B019-666EF473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085" y="363794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b="1" dirty="0">
                <a:solidFill>
                  <a:srgbClr val="FFFFFF"/>
                </a:solidFill>
              </a:rPr>
              <a:t>Can we change the policies?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6B6F540F-64C7-2580-3376-5598191C95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980524"/>
              </p:ext>
            </p:extLst>
          </p:nvPr>
        </p:nvGraphicFramePr>
        <p:xfrm>
          <a:off x="632085" y="2273574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DE93B5B-9776-40C1-BAB1-5D03CCCC7B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2010" y="5920797"/>
            <a:ext cx="2629989" cy="907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39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B716CE5C2DB245A08AFAF25CD6F723" ma:contentTypeVersion="13" ma:contentTypeDescription="Create a new document." ma:contentTypeScope="" ma:versionID="bb314a34754f02ba5e9edc0c84ba1ca2">
  <xsd:schema xmlns:xsd="http://www.w3.org/2001/XMLSchema" xmlns:xs="http://www.w3.org/2001/XMLSchema" xmlns:p="http://schemas.microsoft.com/office/2006/metadata/properties" xmlns:ns2="396066a7-2cd8-4ee2-9ffc-8d3f2b01d933" xmlns:ns3="b64309a4-f08b-4865-a6b9-a74b0bc9dd3a" targetNamespace="http://schemas.microsoft.com/office/2006/metadata/properties" ma:root="true" ma:fieldsID="4fb65a191a6c76065eb7018c12369bbc" ns2:_="" ns3:_="">
    <xsd:import namespace="396066a7-2cd8-4ee2-9ffc-8d3f2b01d933"/>
    <xsd:import namespace="b64309a4-f08b-4865-a6b9-a74b0bc9dd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6066a7-2cd8-4ee2-9ffc-8d3f2b01d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309a4-f08b-4865-a6b9-a74b0bc9dd3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A5A44A-2F67-4770-91D0-4645954D583D}"/>
</file>

<file path=customXml/itemProps2.xml><?xml version="1.0" encoding="utf-8"?>
<ds:datastoreItem xmlns:ds="http://schemas.openxmlformats.org/officeDocument/2006/customXml" ds:itemID="{4CEC9EC5-E215-45A3-82D1-FFA09BA5599C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ad24bedb-bc59-4bd4-be1f-efefb3ec7bbc"/>
    <ds:schemaRef ds:uri="http://schemas.openxmlformats.org/package/2006/metadata/core-properties"/>
    <ds:schemaRef ds:uri="http://purl.org/dc/terms/"/>
    <ds:schemaRef ds:uri="29545901-9539-4740-ba0c-beeba58eb390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F25CF99-33EF-4DE3-BCDA-51CBC1BA41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722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Why have a handbook?</vt:lpstr>
      <vt:lpstr>Who do they apply to?</vt:lpstr>
      <vt:lpstr>What policies are legally required?</vt:lpstr>
      <vt:lpstr>Some recommended other policies </vt:lpstr>
      <vt:lpstr>Some recommended other policies</vt:lpstr>
      <vt:lpstr>When should you give out a handbook?</vt:lpstr>
      <vt:lpstr>Are they part of the contract?</vt:lpstr>
      <vt:lpstr>Can we change the policies?</vt:lpstr>
      <vt:lpstr>Where do  I store the handbook?</vt:lpstr>
      <vt:lpstr>Q&amp;As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compliance:</dc:title>
  <dc:creator>Iain Lock</dc:creator>
  <cp:lastModifiedBy>Hannah Wheater</cp:lastModifiedBy>
  <cp:revision>4</cp:revision>
  <dcterms:created xsi:type="dcterms:W3CDTF">2022-04-19T09:44:13Z</dcterms:created>
  <dcterms:modified xsi:type="dcterms:W3CDTF">2022-04-20T08:35:07Z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0x01010045B716CE5C2DB245A08AFAF25CD6F723</vt:lpwstr>
  </property>
</Properties>
</file>